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23" r:id="rId2"/>
    <p:sldId id="324" r:id="rId3"/>
    <p:sldId id="325" r:id="rId4"/>
    <p:sldId id="304" r:id="rId5"/>
    <p:sldId id="328" r:id="rId6"/>
    <p:sldId id="339" r:id="rId7"/>
    <p:sldId id="342" r:id="rId8"/>
    <p:sldId id="340" r:id="rId9"/>
    <p:sldId id="341" r:id="rId10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872" y="-9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Line 2"/>
          <p:cNvSpPr>
            <a:spLocks noChangeShapeType="1"/>
          </p:cNvSpPr>
          <p:nvPr/>
        </p:nvSpPr>
        <p:spPr bwMode="auto">
          <a:xfrm>
            <a:off x="1136650" y="8382000"/>
            <a:ext cx="4559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5" name="Line 3"/>
          <p:cNvSpPr>
            <a:spLocks noChangeShapeType="1"/>
          </p:cNvSpPr>
          <p:nvPr/>
        </p:nvSpPr>
        <p:spPr bwMode="auto">
          <a:xfrm>
            <a:off x="1123950" y="8534400"/>
            <a:ext cx="4584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1123950" y="8688388"/>
            <a:ext cx="4584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1123950" y="4394200"/>
            <a:ext cx="4597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>
            <a:off x="1130300" y="4546600"/>
            <a:ext cx="4584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>
            <a:off x="1130300" y="4699000"/>
            <a:ext cx="4584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6456363" y="8710613"/>
            <a:ext cx="314325" cy="225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fld id="{13E7C2E5-C200-45AF-BA2C-0C159B0CFF02}" type="slidenum">
              <a:rPr lang="en-US" sz="900"/>
              <a:pPr/>
              <a:t>‹#›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5211066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notes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4588" y="687388"/>
            <a:ext cx="4568825" cy="3425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</p:spTree>
    <p:extLst>
      <p:ext uri="{BB962C8B-B14F-4D97-AF65-F5344CB8AC3E}">
        <p14:creationId xmlns:p14="http://schemas.microsoft.com/office/powerpoint/2010/main" val="34008318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447800"/>
            <a:ext cx="3886200" cy="4810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4213" y="1447800"/>
            <a:ext cx="3887787" cy="4810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43650" y="381000"/>
            <a:ext cx="2038350" cy="58769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381000"/>
            <a:ext cx="5962650" cy="58769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63525" y="241300"/>
            <a:ext cx="8388350" cy="631825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381000"/>
            <a:ext cx="6553200" cy="83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447800"/>
            <a:ext cx="7926387" cy="4810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8202613" y="6573838"/>
            <a:ext cx="927100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r"/>
            <a:fld id="{65AC1F0D-A996-46F5-87CA-1A96494D60A7}" type="slidenum">
              <a:rPr lang="en-US" sz="1400"/>
              <a:pPr algn="r"/>
              <a:t>‹#›</a:t>
            </a:fld>
            <a:endParaRPr lang="en-US" sz="140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ZapfDingbats" pitchFamily="2" charset="0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ZapfDingbats" pitchFamily="2" charset="0"/>
        <a:buChar char="q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ZapfDingbats" pitchFamily="2" charset="0"/>
        <a:buChar char=":"/>
        <a:defRPr sz="28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0000"/>
        <a:buFont typeface="ZapfDingbats" pitchFamily="2" charset="0"/>
        <a:buChar char="u"/>
        <a:defRPr sz="28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ZapfDingbats" pitchFamily="2" charset="0"/>
        <a:buChar char="m"/>
        <a:defRPr sz="28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ZapfDingbats" pitchFamily="2" charset="0"/>
        <a:buChar char="m"/>
        <a:defRPr sz="28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ZapfDingbats" pitchFamily="2" charset="0"/>
        <a:buChar char="m"/>
        <a:defRPr sz="28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ZapfDingbats" pitchFamily="2" charset="0"/>
        <a:buChar char="m"/>
        <a:defRPr sz="28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ZapfDingbats" pitchFamily="2" charset="0"/>
        <a:buChar char="m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6553200" cy="838200"/>
          </a:xfrm>
        </p:spPr>
        <p:txBody>
          <a:bodyPr/>
          <a:lstStyle/>
          <a:p>
            <a:r>
              <a:rPr lang="en-US" dirty="0"/>
              <a:t>GPS Example 2: Arrivals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219200"/>
            <a:ext cx="7926387" cy="1143000"/>
          </a:xfrm>
        </p:spPr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en-US" dirty="0"/>
              <a:t>Eleven Sources. First source gets 0.5. </a:t>
            </a:r>
            <a:br>
              <a:rPr lang="en-US" dirty="0"/>
            </a:br>
            <a:r>
              <a:rPr lang="en-US" dirty="0"/>
              <a:t>Other 10 sources get 0.05 each. First </a:t>
            </a:r>
            <a:br>
              <a:rPr lang="en-US" dirty="0"/>
            </a:br>
            <a:r>
              <a:rPr lang="en-US" dirty="0"/>
              <a:t>source sends 11 cells. 2-11 send one each at t=0.</a:t>
            </a:r>
          </a:p>
        </p:txBody>
      </p:sp>
      <p:sp>
        <p:nvSpPr>
          <p:cNvPr id="73732" name="Line 4"/>
          <p:cNvSpPr>
            <a:spLocks noChangeShapeType="1"/>
          </p:cNvSpPr>
          <p:nvPr/>
        </p:nvSpPr>
        <p:spPr bwMode="auto">
          <a:xfrm>
            <a:off x="1143000" y="2590800"/>
            <a:ext cx="1524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4006" name="Group 278"/>
          <p:cNvGrpSpPr>
            <a:grpSpLocks/>
          </p:cNvGrpSpPr>
          <p:nvPr/>
        </p:nvGrpSpPr>
        <p:grpSpPr bwMode="auto">
          <a:xfrm>
            <a:off x="1219200" y="2667000"/>
            <a:ext cx="228600" cy="152400"/>
            <a:chOff x="768" y="1680"/>
            <a:chExt cx="144" cy="96"/>
          </a:xfrm>
        </p:grpSpPr>
        <p:grpSp>
          <p:nvGrpSpPr>
            <p:cNvPr id="73814" name="Group 86"/>
            <p:cNvGrpSpPr>
              <a:grpSpLocks/>
            </p:cNvGrpSpPr>
            <p:nvPr/>
          </p:nvGrpSpPr>
          <p:grpSpPr bwMode="auto">
            <a:xfrm>
              <a:off x="768" y="1680"/>
              <a:ext cx="48" cy="96"/>
              <a:chOff x="720" y="1632"/>
              <a:chExt cx="48" cy="96"/>
            </a:xfrm>
          </p:grpSpPr>
          <p:sp>
            <p:nvSpPr>
              <p:cNvPr id="73815" name="Line 8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816" name="Line 88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817" name="Line 89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3818" name="Line 90"/>
            <p:cNvSpPr>
              <a:spLocks noChangeShapeType="1"/>
            </p:cNvSpPr>
            <p:nvPr/>
          </p:nvSpPr>
          <p:spPr bwMode="auto">
            <a:xfrm>
              <a:off x="76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3819" name="Group 91"/>
            <p:cNvGrpSpPr>
              <a:grpSpLocks/>
            </p:cNvGrpSpPr>
            <p:nvPr/>
          </p:nvGrpSpPr>
          <p:grpSpPr bwMode="auto">
            <a:xfrm flipH="1">
              <a:off x="864" y="1680"/>
              <a:ext cx="48" cy="96"/>
              <a:chOff x="720" y="1632"/>
              <a:chExt cx="48" cy="96"/>
            </a:xfrm>
          </p:grpSpPr>
          <p:sp>
            <p:nvSpPr>
              <p:cNvPr id="73820" name="Line 9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821" name="Line 9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822" name="Line 94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73823" name="Line 95"/>
          <p:cNvSpPr>
            <a:spLocks noChangeShapeType="1"/>
          </p:cNvSpPr>
          <p:nvPr/>
        </p:nvSpPr>
        <p:spPr bwMode="auto">
          <a:xfrm>
            <a:off x="1143000" y="2590800"/>
            <a:ext cx="0" cy="3352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3824" name="Text Box 96"/>
          <p:cNvSpPr txBox="1">
            <a:spLocks noChangeArrowheads="1"/>
          </p:cNvSpPr>
          <p:nvPr/>
        </p:nvSpPr>
        <p:spPr bwMode="auto">
          <a:xfrm>
            <a:off x="381000" y="2428875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S1</a:t>
            </a:r>
          </a:p>
        </p:txBody>
      </p:sp>
      <p:sp>
        <p:nvSpPr>
          <p:cNvPr id="73945" name="Text Box 217"/>
          <p:cNvSpPr txBox="1">
            <a:spLocks noChangeArrowheads="1"/>
          </p:cNvSpPr>
          <p:nvPr/>
        </p:nvSpPr>
        <p:spPr bwMode="auto">
          <a:xfrm>
            <a:off x="381000" y="2743200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S2</a:t>
            </a:r>
          </a:p>
        </p:txBody>
      </p:sp>
      <p:sp>
        <p:nvSpPr>
          <p:cNvPr id="73946" name="Text Box 218"/>
          <p:cNvSpPr txBox="1">
            <a:spLocks noChangeArrowheads="1"/>
          </p:cNvSpPr>
          <p:nvPr/>
        </p:nvSpPr>
        <p:spPr bwMode="auto">
          <a:xfrm>
            <a:off x="381000" y="3048000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S3</a:t>
            </a:r>
          </a:p>
        </p:txBody>
      </p:sp>
      <p:sp>
        <p:nvSpPr>
          <p:cNvPr id="73947" name="Text Box 219"/>
          <p:cNvSpPr txBox="1">
            <a:spLocks noChangeArrowheads="1"/>
          </p:cNvSpPr>
          <p:nvPr/>
        </p:nvSpPr>
        <p:spPr bwMode="auto">
          <a:xfrm>
            <a:off x="381000" y="3352800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S4</a:t>
            </a:r>
          </a:p>
        </p:txBody>
      </p:sp>
      <p:sp>
        <p:nvSpPr>
          <p:cNvPr id="73948" name="Text Box 220"/>
          <p:cNvSpPr txBox="1">
            <a:spLocks noChangeArrowheads="1"/>
          </p:cNvSpPr>
          <p:nvPr/>
        </p:nvSpPr>
        <p:spPr bwMode="auto">
          <a:xfrm>
            <a:off x="381000" y="3657600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S5</a:t>
            </a:r>
          </a:p>
        </p:txBody>
      </p:sp>
      <p:sp>
        <p:nvSpPr>
          <p:cNvPr id="73949" name="Text Box 221"/>
          <p:cNvSpPr txBox="1">
            <a:spLocks noChangeArrowheads="1"/>
          </p:cNvSpPr>
          <p:nvPr/>
        </p:nvSpPr>
        <p:spPr bwMode="auto">
          <a:xfrm>
            <a:off x="381000" y="3962400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S6</a:t>
            </a:r>
          </a:p>
        </p:txBody>
      </p:sp>
      <p:sp>
        <p:nvSpPr>
          <p:cNvPr id="73950" name="Text Box 222"/>
          <p:cNvSpPr txBox="1">
            <a:spLocks noChangeArrowheads="1"/>
          </p:cNvSpPr>
          <p:nvPr/>
        </p:nvSpPr>
        <p:spPr bwMode="auto">
          <a:xfrm>
            <a:off x="381000" y="4267200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S7</a:t>
            </a:r>
          </a:p>
        </p:txBody>
      </p:sp>
      <p:sp>
        <p:nvSpPr>
          <p:cNvPr id="73951" name="Text Box 223"/>
          <p:cNvSpPr txBox="1">
            <a:spLocks noChangeArrowheads="1"/>
          </p:cNvSpPr>
          <p:nvPr/>
        </p:nvSpPr>
        <p:spPr bwMode="auto">
          <a:xfrm>
            <a:off x="381000" y="4572000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S8</a:t>
            </a:r>
          </a:p>
        </p:txBody>
      </p:sp>
      <p:sp>
        <p:nvSpPr>
          <p:cNvPr id="73952" name="Text Box 224"/>
          <p:cNvSpPr txBox="1">
            <a:spLocks noChangeArrowheads="1"/>
          </p:cNvSpPr>
          <p:nvPr/>
        </p:nvSpPr>
        <p:spPr bwMode="auto">
          <a:xfrm>
            <a:off x="381000" y="4876800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S9</a:t>
            </a:r>
          </a:p>
        </p:txBody>
      </p:sp>
      <p:sp>
        <p:nvSpPr>
          <p:cNvPr id="73953" name="Text Box 225"/>
          <p:cNvSpPr txBox="1">
            <a:spLocks noChangeArrowheads="1"/>
          </p:cNvSpPr>
          <p:nvPr/>
        </p:nvSpPr>
        <p:spPr bwMode="auto">
          <a:xfrm>
            <a:off x="381000" y="5181600"/>
            <a:ext cx="7381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S10</a:t>
            </a:r>
          </a:p>
        </p:txBody>
      </p:sp>
      <p:sp>
        <p:nvSpPr>
          <p:cNvPr id="73954" name="Text Box 226"/>
          <p:cNvSpPr txBox="1">
            <a:spLocks noChangeArrowheads="1"/>
          </p:cNvSpPr>
          <p:nvPr/>
        </p:nvSpPr>
        <p:spPr bwMode="auto">
          <a:xfrm>
            <a:off x="381000" y="5486400"/>
            <a:ext cx="7381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S11</a:t>
            </a:r>
          </a:p>
        </p:txBody>
      </p:sp>
      <p:grpSp>
        <p:nvGrpSpPr>
          <p:cNvPr id="74005" name="Group 277"/>
          <p:cNvGrpSpPr>
            <a:grpSpLocks/>
          </p:cNvGrpSpPr>
          <p:nvPr/>
        </p:nvGrpSpPr>
        <p:grpSpPr bwMode="auto">
          <a:xfrm>
            <a:off x="1066800" y="5943600"/>
            <a:ext cx="6705600" cy="595313"/>
            <a:chOff x="624" y="3744"/>
            <a:chExt cx="4224" cy="375"/>
          </a:xfrm>
        </p:grpSpPr>
        <p:sp>
          <p:nvSpPr>
            <p:cNvPr id="73955" name="Line 227"/>
            <p:cNvSpPr>
              <a:spLocks noChangeShapeType="1"/>
            </p:cNvSpPr>
            <p:nvPr/>
          </p:nvSpPr>
          <p:spPr bwMode="auto">
            <a:xfrm>
              <a:off x="624" y="3792"/>
              <a:ext cx="422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956" name="Text Box 228"/>
            <p:cNvSpPr txBox="1">
              <a:spLocks noChangeArrowheads="1"/>
            </p:cNvSpPr>
            <p:nvPr/>
          </p:nvSpPr>
          <p:spPr bwMode="auto">
            <a:xfrm>
              <a:off x="3168" y="3792"/>
              <a:ext cx="588" cy="32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Time</a:t>
              </a:r>
            </a:p>
          </p:txBody>
        </p:sp>
        <p:grpSp>
          <p:nvGrpSpPr>
            <p:cNvPr id="73957" name="Group 229"/>
            <p:cNvGrpSpPr>
              <a:grpSpLocks/>
            </p:cNvGrpSpPr>
            <p:nvPr/>
          </p:nvGrpSpPr>
          <p:grpSpPr bwMode="auto">
            <a:xfrm>
              <a:off x="720" y="3744"/>
              <a:ext cx="4032" cy="48"/>
              <a:chOff x="1200" y="3600"/>
              <a:chExt cx="4032" cy="144"/>
            </a:xfrm>
          </p:grpSpPr>
          <p:sp>
            <p:nvSpPr>
              <p:cNvPr id="73958" name="Line 230"/>
              <p:cNvSpPr>
                <a:spLocks noChangeShapeType="1"/>
              </p:cNvSpPr>
              <p:nvPr/>
            </p:nvSpPr>
            <p:spPr bwMode="auto">
              <a:xfrm>
                <a:off x="1200" y="3600"/>
                <a:ext cx="0" cy="1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959" name="Line 231"/>
              <p:cNvSpPr>
                <a:spLocks noChangeShapeType="1"/>
              </p:cNvSpPr>
              <p:nvPr/>
            </p:nvSpPr>
            <p:spPr bwMode="auto">
              <a:xfrm>
                <a:off x="1392" y="3600"/>
                <a:ext cx="0" cy="1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960" name="Line 232"/>
              <p:cNvSpPr>
                <a:spLocks noChangeShapeType="1"/>
              </p:cNvSpPr>
              <p:nvPr/>
            </p:nvSpPr>
            <p:spPr bwMode="auto">
              <a:xfrm>
                <a:off x="1584" y="3600"/>
                <a:ext cx="0" cy="1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961" name="Line 233"/>
              <p:cNvSpPr>
                <a:spLocks noChangeShapeType="1"/>
              </p:cNvSpPr>
              <p:nvPr/>
            </p:nvSpPr>
            <p:spPr bwMode="auto">
              <a:xfrm>
                <a:off x="1776" y="3600"/>
                <a:ext cx="0" cy="1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962" name="Line 234"/>
              <p:cNvSpPr>
                <a:spLocks noChangeShapeType="1"/>
              </p:cNvSpPr>
              <p:nvPr/>
            </p:nvSpPr>
            <p:spPr bwMode="auto">
              <a:xfrm>
                <a:off x="1968" y="3600"/>
                <a:ext cx="0" cy="1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963" name="Line 235"/>
              <p:cNvSpPr>
                <a:spLocks noChangeShapeType="1"/>
              </p:cNvSpPr>
              <p:nvPr/>
            </p:nvSpPr>
            <p:spPr bwMode="auto">
              <a:xfrm>
                <a:off x="2160" y="3600"/>
                <a:ext cx="0" cy="1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964" name="Line 236"/>
              <p:cNvSpPr>
                <a:spLocks noChangeShapeType="1"/>
              </p:cNvSpPr>
              <p:nvPr/>
            </p:nvSpPr>
            <p:spPr bwMode="auto">
              <a:xfrm>
                <a:off x="2352" y="3600"/>
                <a:ext cx="0" cy="1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965" name="Line 237"/>
              <p:cNvSpPr>
                <a:spLocks noChangeShapeType="1"/>
              </p:cNvSpPr>
              <p:nvPr/>
            </p:nvSpPr>
            <p:spPr bwMode="auto">
              <a:xfrm>
                <a:off x="2544" y="3600"/>
                <a:ext cx="0" cy="1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966" name="Line 238"/>
              <p:cNvSpPr>
                <a:spLocks noChangeShapeType="1"/>
              </p:cNvSpPr>
              <p:nvPr/>
            </p:nvSpPr>
            <p:spPr bwMode="auto">
              <a:xfrm>
                <a:off x="2736" y="3600"/>
                <a:ext cx="0" cy="1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967" name="Line 239"/>
              <p:cNvSpPr>
                <a:spLocks noChangeShapeType="1"/>
              </p:cNvSpPr>
              <p:nvPr/>
            </p:nvSpPr>
            <p:spPr bwMode="auto">
              <a:xfrm>
                <a:off x="2928" y="3600"/>
                <a:ext cx="0" cy="1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968" name="Line 240"/>
              <p:cNvSpPr>
                <a:spLocks noChangeShapeType="1"/>
              </p:cNvSpPr>
              <p:nvPr/>
            </p:nvSpPr>
            <p:spPr bwMode="auto">
              <a:xfrm>
                <a:off x="3120" y="3600"/>
                <a:ext cx="0" cy="1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969" name="Line 241"/>
              <p:cNvSpPr>
                <a:spLocks noChangeShapeType="1"/>
              </p:cNvSpPr>
              <p:nvPr/>
            </p:nvSpPr>
            <p:spPr bwMode="auto">
              <a:xfrm>
                <a:off x="3312" y="3600"/>
                <a:ext cx="0" cy="1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970" name="Line 242"/>
              <p:cNvSpPr>
                <a:spLocks noChangeShapeType="1"/>
              </p:cNvSpPr>
              <p:nvPr/>
            </p:nvSpPr>
            <p:spPr bwMode="auto">
              <a:xfrm>
                <a:off x="3504" y="3600"/>
                <a:ext cx="0" cy="1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971" name="Line 243"/>
              <p:cNvSpPr>
                <a:spLocks noChangeShapeType="1"/>
              </p:cNvSpPr>
              <p:nvPr/>
            </p:nvSpPr>
            <p:spPr bwMode="auto">
              <a:xfrm>
                <a:off x="3696" y="3600"/>
                <a:ext cx="0" cy="1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972" name="Line 244"/>
              <p:cNvSpPr>
                <a:spLocks noChangeShapeType="1"/>
              </p:cNvSpPr>
              <p:nvPr/>
            </p:nvSpPr>
            <p:spPr bwMode="auto">
              <a:xfrm>
                <a:off x="3888" y="3600"/>
                <a:ext cx="0" cy="1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973" name="Line 245"/>
              <p:cNvSpPr>
                <a:spLocks noChangeShapeType="1"/>
              </p:cNvSpPr>
              <p:nvPr/>
            </p:nvSpPr>
            <p:spPr bwMode="auto">
              <a:xfrm>
                <a:off x="4080" y="3600"/>
                <a:ext cx="0" cy="1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974" name="Line 246"/>
              <p:cNvSpPr>
                <a:spLocks noChangeShapeType="1"/>
              </p:cNvSpPr>
              <p:nvPr/>
            </p:nvSpPr>
            <p:spPr bwMode="auto">
              <a:xfrm>
                <a:off x="4272" y="3600"/>
                <a:ext cx="0" cy="1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975" name="Line 247"/>
              <p:cNvSpPr>
                <a:spLocks noChangeShapeType="1"/>
              </p:cNvSpPr>
              <p:nvPr/>
            </p:nvSpPr>
            <p:spPr bwMode="auto">
              <a:xfrm>
                <a:off x="4464" y="3600"/>
                <a:ext cx="0" cy="1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976" name="Line 248"/>
              <p:cNvSpPr>
                <a:spLocks noChangeShapeType="1"/>
              </p:cNvSpPr>
              <p:nvPr/>
            </p:nvSpPr>
            <p:spPr bwMode="auto">
              <a:xfrm>
                <a:off x="4656" y="3600"/>
                <a:ext cx="0" cy="1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977" name="Line 249"/>
              <p:cNvSpPr>
                <a:spLocks noChangeShapeType="1"/>
              </p:cNvSpPr>
              <p:nvPr/>
            </p:nvSpPr>
            <p:spPr bwMode="auto">
              <a:xfrm>
                <a:off x="4848" y="3600"/>
                <a:ext cx="0" cy="1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978" name="Line 250"/>
              <p:cNvSpPr>
                <a:spLocks noChangeShapeType="1"/>
              </p:cNvSpPr>
              <p:nvPr/>
            </p:nvSpPr>
            <p:spPr bwMode="auto">
              <a:xfrm>
                <a:off x="5040" y="3600"/>
                <a:ext cx="0" cy="1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979" name="Line 251"/>
              <p:cNvSpPr>
                <a:spLocks noChangeShapeType="1"/>
              </p:cNvSpPr>
              <p:nvPr/>
            </p:nvSpPr>
            <p:spPr bwMode="auto">
              <a:xfrm>
                <a:off x="5232" y="3600"/>
                <a:ext cx="0" cy="1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3980" name="Text Box 252"/>
            <p:cNvSpPr txBox="1">
              <a:spLocks noChangeArrowheads="1"/>
            </p:cNvSpPr>
            <p:nvPr/>
          </p:nvSpPr>
          <p:spPr bwMode="auto">
            <a:xfrm>
              <a:off x="624" y="3744"/>
              <a:ext cx="228" cy="32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0</a:t>
              </a:r>
            </a:p>
          </p:txBody>
        </p:sp>
        <p:sp>
          <p:nvSpPr>
            <p:cNvPr id="73981" name="Text Box 253"/>
            <p:cNvSpPr txBox="1">
              <a:spLocks noChangeArrowheads="1"/>
            </p:cNvSpPr>
            <p:nvPr/>
          </p:nvSpPr>
          <p:spPr bwMode="auto">
            <a:xfrm>
              <a:off x="2448" y="3744"/>
              <a:ext cx="340" cy="32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10</a:t>
              </a:r>
            </a:p>
          </p:txBody>
        </p:sp>
        <p:sp>
          <p:nvSpPr>
            <p:cNvPr id="73982" name="Text Box 254"/>
            <p:cNvSpPr txBox="1">
              <a:spLocks noChangeArrowheads="1"/>
            </p:cNvSpPr>
            <p:nvPr/>
          </p:nvSpPr>
          <p:spPr bwMode="auto">
            <a:xfrm>
              <a:off x="4368" y="3744"/>
              <a:ext cx="340" cy="32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20</a:t>
              </a:r>
            </a:p>
          </p:txBody>
        </p:sp>
      </p:grpSp>
      <p:sp>
        <p:nvSpPr>
          <p:cNvPr id="74003" name="Text Box 275"/>
          <p:cNvSpPr txBox="1">
            <a:spLocks noChangeArrowheads="1"/>
          </p:cNvSpPr>
          <p:nvPr/>
        </p:nvSpPr>
        <p:spPr bwMode="auto">
          <a:xfrm>
            <a:off x="4191000" y="2819400"/>
            <a:ext cx="72390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p</a:t>
            </a:r>
            <a:r>
              <a:rPr lang="en-US" baseline="30000"/>
              <a:t>11</a:t>
            </a:r>
            <a:r>
              <a:rPr lang="en-US" baseline="-25000"/>
              <a:t>1</a:t>
            </a:r>
            <a:endParaRPr lang="en-US"/>
          </a:p>
        </p:txBody>
      </p:sp>
      <p:grpSp>
        <p:nvGrpSpPr>
          <p:cNvPr id="74007" name="Group 279"/>
          <p:cNvGrpSpPr>
            <a:grpSpLocks/>
          </p:cNvGrpSpPr>
          <p:nvPr/>
        </p:nvGrpSpPr>
        <p:grpSpPr bwMode="auto">
          <a:xfrm>
            <a:off x="1219200" y="2971800"/>
            <a:ext cx="228600" cy="152400"/>
            <a:chOff x="768" y="1680"/>
            <a:chExt cx="144" cy="96"/>
          </a:xfrm>
        </p:grpSpPr>
        <p:grpSp>
          <p:nvGrpSpPr>
            <p:cNvPr id="74008" name="Group 280"/>
            <p:cNvGrpSpPr>
              <a:grpSpLocks/>
            </p:cNvGrpSpPr>
            <p:nvPr/>
          </p:nvGrpSpPr>
          <p:grpSpPr bwMode="auto">
            <a:xfrm>
              <a:off x="768" y="1680"/>
              <a:ext cx="48" cy="96"/>
              <a:chOff x="720" y="1632"/>
              <a:chExt cx="48" cy="96"/>
            </a:xfrm>
          </p:grpSpPr>
          <p:sp>
            <p:nvSpPr>
              <p:cNvPr id="74009" name="Line 28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10" name="Line 28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11" name="Line 283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012" name="Line 284"/>
            <p:cNvSpPr>
              <a:spLocks noChangeShapeType="1"/>
            </p:cNvSpPr>
            <p:nvPr/>
          </p:nvSpPr>
          <p:spPr bwMode="auto">
            <a:xfrm>
              <a:off x="76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013" name="Group 285"/>
            <p:cNvGrpSpPr>
              <a:grpSpLocks/>
            </p:cNvGrpSpPr>
            <p:nvPr/>
          </p:nvGrpSpPr>
          <p:grpSpPr bwMode="auto">
            <a:xfrm flipH="1">
              <a:off x="864" y="1680"/>
              <a:ext cx="48" cy="96"/>
              <a:chOff x="720" y="1632"/>
              <a:chExt cx="48" cy="96"/>
            </a:xfrm>
          </p:grpSpPr>
          <p:sp>
            <p:nvSpPr>
              <p:cNvPr id="74014" name="Line 28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15" name="Line 28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16" name="Line 288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017" name="Group 289"/>
          <p:cNvGrpSpPr>
            <a:grpSpLocks/>
          </p:cNvGrpSpPr>
          <p:nvPr/>
        </p:nvGrpSpPr>
        <p:grpSpPr bwMode="auto">
          <a:xfrm>
            <a:off x="1219200" y="3276600"/>
            <a:ext cx="228600" cy="152400"/>
            <a:chOff x="768" y="1680"/>
            <a:chExt cx="144" cy="96"/>
          </a:xfrm>
        </p:grpSpPr>
        <p:grpSp>
          <p:nvGrpSpPr>
            <p:cNvPr id="74018" name="Group 290"/>
            <p:cNvGrpSpPr>
              <a:grpSpLocks/>
            </p:cNvGrpSpPr>
            <p:nvPr/>
          </p:nvGrpSpPr>
          <p:grpSpPr bwMode="auto">
            <a:xfrm>
              <a:off x="768" y="1680"/>
              <a:ext cx="48" cy="96"/>
              <a:chOff x="720" y="1632"/>
              <a:chExt cx="48" cy="96"/>
            </a:xfrm>
          </p:grpSpPr>
          <p:sp>
            <p:nvSpPr>
              <p:cNvPr id="74019" name="Line 29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20" name="Line 29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21" name="Line 293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022" name="Line 294"/>
            <p:cNvSpPr>
              <a:spLocks noChangeShapeType="1"/>
            </p:cNvSpPr>
            <p:nvPr/>
          </p:nvSpPr>
          <p:spPr bwMode="auto">
            <a:xfrm>
              <a:off x="76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023" name="Group 295"/>
            <p:cNvGrpSpPr>
              <a:grpSpLocks/>
            </p:cNvGrpSpPr>
            <p:nvPr/>
          </p:nvGrpSpPr>
          <p:grpSpPr bwMode="auto">
            <a:xfrm flipH="1">
              <a:off x="864" y="1680"/>
              <a:ext cx="48" cy="96"/>
              <a:chOff x="720" y="1632"/>
              <a:chExt cx="48" cy="96"/>
            </a:xfrm>
          </p:grpSpPr>
          <p:sp>
            <p:nvSpPr>
              <p:cNvPr id="74024" name="Line 29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25" name="Line 29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26" name="Line 298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027" name="Group 299"/>
          <p:cNvGrpSpPr>
            <a:grpSpLocks/>
          </p:cNvGrpSpPr>
          <p:nvPr/>
        </p:nvGrpSpPr>
        <p:grpSpPr bwMode="auto">
          <a:xfrm>
            <a:off x="1219200" y="3581400"/>
            <a:ext cx="228600" cy="152400"/>
            <a:chOff x="768" y="1680"/>
            <a:chExt cx="144" cy="96"/>
          </a:xfrm>
        </p:grpSpPr>
        <p:grpSp>
          <p:nvGrpSpPr>
            <p:cNvPr id="74028" name="Group 300"/>
            <p:cNvGrpSpPr>
              <a:grpSpLocks/>
            </p:cNvGrpSpPr>
            <p:nvPr/>
          </p:nvGrpSpPr>
          <p:grpSpPr bwMode="auto">
            <a:xfrm>
              <a:off x="768" y="1680"/>
              <a:ext cx="48" cy="96"/>
              <a:chOff x="720" y="1632"/>
              <a:chExt cx="48" cy="96"/>
            </a:xfrm>
          </p:grpSpPr>
          <p:sp>
            <p:nvSpPr>
              <p:cNvPr id="74029" name="Line 30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30" name="Line 30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31" name="Line 303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032" name="Line 304"/>
            <p:cNvSpPr>
              <a:spLocks noChangeShapeType="1"/>
            </p:cNvSpPr>
            <p:nvPr/>
          </p:nvSpPr>
          <p:spPr bwMode="auto">
            <a:xfrm>
              <a:off x="76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033" name="Group 305"/>
            <p:cNvGrpSpPr>
              <a:grpSpLocks/>
            </p:cNvGrpSpPr>
            <p:nvPr/>
          </p:nvGrpSpPr>
          <p:grpSpPr bwMode="auto">
            <a:xfrm flipH="1">
              <a:off x="864" y="1680"/>
              <a:ext cx="48" cy="96"/>
              <a:chOff x="720" y="1632"/>
              <a:chExt cx="48" cy="96"/>
            </a:xfrm>
          </p:grpSpPr>
          <p:sp>
            <p:nvSpPr>
              <p:cNvPr id="74034" name="Line 30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35" name="Line 30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36" name="Line 308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037" name="Group 309"/>
          <p:cNvGrpSpPr>
            <a:grpSpLocks/>
          </p:cNvGrpSpPr>
          <p:nvPr/>
        </p:nvGrpSpPr>
        <p:grpSpPr bwMode="auto">
          <a:xfrm>
            <a:off x="1219200" y="3886200"/>
            <a:ext cx="228600" cy="152400"/>
            <a:chOff x="768" y="1680"/>
            <a:chExt cx="144" cy="96"/>
          </a:xfrm>
        </p:grpSpPr>
        <p:grpSp>
          <p:nvGrpSpPr>
            <p:cNvPr id="74038" name="Group 310"/>
            <p:cNvGrpSpPr>
              <a:grpSpLocks/>
            </p:cNvGrpSpPr>
            <p:nvPr/>
          </p:nvGrpSpPr>
          <p:grpSpPr bwMode="auto">
            <a:xfrm>
              <a:off x="768" y="1680"/>
              <a:ext cx="48" cy="96"/>
              <a:chOff x="720" y="1632"/>
              <a:chExt cx="48" cy="96"/>
            </a:xfrm>
          </p:grpSpPr>
          <p:sp>
            <p:nvSpPr>
              <p:cNvPr id="74039" name="Line 31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40" name="Line 31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41" name="Line 313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042" name="Line 314"/>
            <p:cNvSpPr>
              <a:spLocks noChangeShapeType="1"/>
            </p:cNvSpPr>
            <p:nvPr/>
          </p:nvSpPr>
          <p:spPr bwMode="auto">
            <a:xfrm>
              <a:off x="76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043" name="Group 315"/>
            <p:cNvGrpSpPr>
              <a:grpSpLocks/>
            </p:cNvGrpSpPr>
            <p:nvPr/>
          </p:nvGrpSpPr>
          <p:grpSpPr bwMode="auto">
            <a:xfrm flipH="1">
              <a:off x="864" y="1680"/>
              <a:ext cx="48" cy="96"/>
              <a:chOff x="720" y="1632"/>
              <a:chExt cx="48" cy="96"/>
            </a:xfrm>
          </p:grpSpPr>
          <p:sp>
            <p:nvSpPr>
              <p:cNvPr id="74044" name="Line 31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45" name="Line 31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46" name="Line 318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047" name="Group 319"/>
          <p:cNvGrpSpPr>
            <a:grpSpLocks/>
          </p:cNvGrpSpPr>
          <p:nvPr/>
        </p:nvGrpSpPr>
        <p:grpSpPr bwMode="auto">
          <a:xfrm>
            <a:off x="1219200" y="4191000"/>
            <a:ext cx="228600" cy="152400"/>
            <a:chOff x="768" y="1680"/>
            <a:chExt cx="144" cy="96"/>
          </a:xfrm>
        </p:grpSpPr>
        <p:grpSp>
          <p:nvGrpSpPr>
            <p:cNvPr id="74048" name="Group 320"/>
            <p:cNvGrpSpPr>
              <a:grpSpLocks/>
            </p:cNvGrpSpPr>
            <p:nvPr/>
          </p:nvGrpSpPr>
          <p:grpSpPr bwMode="auto">
            <a:xfrm>
              <a:off x="768" y="1680"/>
              <a:ext cx="48" cy="96"/>
              <a:chOff x="720" y="1632"/>
              <a:chExt cx="48" cy="96"/>
            </a:xfrm>
          </p:grpSpPr>
          <p:sp>
            <p:nvSpPr>
              <p:cNvPr id="74049" name="Line 32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50" name="Line 32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51" name="Line 323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052" name="Line 324"/>
            <p:cNvSpPr>
              <a:spLocks noChangeShapeType="1"/>
            </p:cNvSpPr>
            <p:nvPr/>
          </p:nvSpPr>
          <p:spPr bwMode="auto">
            <a:xfrm>
              <a:off x="76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053" name="Group 325"/>
            <p:cNvGrpSpPr>
              <a:grpSpLocks/>
            </p:cNvGrpSpPr>
            <p:nvPr/>
          </p:nvGrpSpPr>
          <p:grpSpPr bwMode="auto">
            <a:xfrm flipH="1">
              <a:off x="864" y="1680"/>
              <a:ext cx="48" cy="96"/>
              <a:chOff x="720" y="1632"/>
              <a:chExt cx="48" cy="96"/>
            </a:xfrm>
          </p:grpSpPr>
          <p:sp>
            <p:nvSpPr>
              <p:cNvPr id="74054" name="Line 32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55" name="Line 32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56" name="Line 328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057" name="Group 329"/>
          <p:cNvGrpSpPr>
            <a:grpSpLocks/>
          </p:cNvGrpSpPr>
          <p:nvPr/>
        </p:nvGrpSpPr>
        <p:grpSpPr bwMode="auto">
          <a:xfrm>
            <a:off x="1219200" y="4495800"/>
            <a:ext cx="228600" cy="152400"/>
            <a:chOff x="768" y="1680"/>
            <a:chExt cx="144" cy="96"/>
          </a:xfrm>
        </p:grpSpPr>
        <p:grpSp>
          <p:nvGrpSpPr>
            <p:cNvPr id="74058" name="Group 330"/>
            <p:cNvGrpSpPr>
              <a:grpSpLocks/>
            </p:cNvGrpSpPr>
            <p:nvPr/>
          </p:nvGrpSpPr>
          <p:grpSpPr bwMode="auto">
            <a:xfrm>
              <a:off x="768" y="1680"/>
              <a:ext cx="48" cy="96"/>
              <a:chOff x="720" y="1632"/>
              <a:chExt cx="48" cy="96"/>
            </a:xfrm>
          </p:grpSpPr>
          <p:sp>
            <p:nvSpPr>
              <p:cNvPr id="74059" name="Line 33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60" name="Line 33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61" name="Line 333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062" name="Line 334"/>
            <p:cNvSpPr>
              <a:spLocks noChangeShapeType="1"/>
            </p:cNvSpPr>
            <p:nvPr/>
          </p:nvSpPr>
          <p:spPr bwMode="auto">
            <a:xfrm>
              <a:off x="76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063" name="Group 335"/>
            <p:cNvGrpSpPr>
              <a:grpSpLocks/>
            </p:cNvGrpSpPr>
            <p:nvPr/>
          </p:nvGrpSpPr>
          <p:grpSpPr bwMode="auto">
            <a:xfrm flipH="1">
              <a:off x="864" y="1680"/>
              <a:ext cx="48" cy="96"/>
              <a:chOff x="720" y="1632"/>
              <a:chExt cx="48" cy="96"/>
            </a:xfrm>
          </p:grpSpPr>
          <p:sp>
            <p:nvSpPr>
              <p:cNvPr id="74064" name="Line 33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65" name="Line 33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66" name="Line 338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067" name="Group 339"/>
          <p:cNvGrpSpPr>
            <a:grpSpLocks/>
          </p:cNvGrpSpPr>
          <p:nvPr/>
        </p:nvGrpSpPr>
        <p:grpSpPr bwMode="auto">
          <a:xfrm>
            <a:off x="1219200" y="4800600"/>
            <a:ext cx="228600" cy="152400"/>
            <a:chOff x="768" y="1680"/>
            <a:chExt cx="144" cy="96"/>
          </a:xfrm>
        </p:grpSpPr>
        <p:grpSp>
          <p:nvGrpSpPr>
            <p:cNvPr id="74068" name="Group 340"/>
            <p:cNvGrpSpPr>
              <a:grpSpLocks/>
            </p:cNvGrpSpPr>
            <p:nvPr/>
          </p:nvGrpSpPr>
          <p:grpSpPr bwMode="auto">
            <a:xfrm>
              <a:off x="768" y="1680"/>
              <a:ext cx="48" cy="96"/>
              <a:chOff x="720" y="1632"/>
              <a:chExt cx="48" cy="96"/>
            </a:xfrm>
          </p:grpSpPr>
          <p:sp>
            <p:nvSpPr>
              <p:cNvPr id="74069" name="Line 34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70" name="Line 34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71" name="Line 343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072" name="Line 344"/>
            <p:cNvSpPr>
              <a:spLocks noChangeShapeType="1"/>
            </p:cNvSpPr>
            <p:nvPr/>
          </p:nvSpPr>
          <p:spPr bwMode="auto">
            <a:xfrm>
              <a:off x="76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073" name="Group 345"/>
            <p:cNvGrpSpPr>
              <a:grpSpLocks/>
            </p:cNvGrpSpPr>
            <p:nvPr/>
          </p:nvGrpSpPr>
          <p:grpSpPr bwMode="auto">
            <a:xfrm flipH="1">
              <a:off x="864" y="1680"/>
              <a:ext cx="48" cy="96"/>
              <a:chOff x="720" y="1632"/>
              <a:chExt cx="48" cy="96"/>
            </a:xfrm>
          </p:grpSpPr>
          <p:sp>
            <p:nvSpPr>
              <p:cNvPr id="74074" name="Line 34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75" name="Line 34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76" name="Line 348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077" name="Group 349"/>
          <p:cNvGrpSpPr>
            <a:grpSpLocks/>
          </p:cNvGrpSpPr>
          <p:nvPr/>
        </p:nvGrpSpPr>
        <p:grpSpPr bwMode="auto">
          <a:xfrm>
            <a:off x="1219200" y="5105400"/>
            <a:ext cx="228600" cy="152400"/>
            <a:chOff x="768" y="1680"/>
            <a:chExt cx="144" cy="96"/>
          </a:xfrm>
        </p:grpSpPr>
        <p:grpSp>
          <p:nvGrpSpPr>
            <p:cNvPr id="74078" name="Group 350"/>
            <p:cNvGrpSpPr>
              <a:grpSpLocks/>
            </p:cNvGrpSpPr>
            <p:nvPr/>
          </p:nvGrpSpPr>
          <p:grpSpPr bwMode="auto">
            <a:xfrm>
              <a:off x="768" y="1680"/>
              <a:ext cx="48" cy="96"/>
              <a:chOff x="720" y="1632"/>
              <a:chExt cx="48" cy="96"/>
            </a:xfrm>
          </p:grpSpPr>
          <p:sp>
            <p:nvSpPr>
              <p:cNvPr id="74079" name="Line 35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80" name="Line 35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81" name="Line 353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082" name="Line 354"/>
            <p:cNvSpPr>
              <a:spLocks noChangeShapeType="1"/>
            </p:cNvSpPr>
            <p:nvPr/>
          </p:nvSpPr>
          <p:spPr bwMode="auto">
            <a:xfrm>
              <a:off x="76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083" name="Group 355"/>
            <p:cNvGrpSpPr>
              <a:grpSpLocks/>
            </p:cNvGrpSpPr>
            <p:nvPr/>
          </p:nvGrpSpPr>
          <p:grpSpPr bwMode="auto">
            <a:xfrm flipH="1">
              <a:off x="864" y="1680"/>
              <a:ext cx="48" cy="96"/>
              <a:chOff x="720" y="1632"/>
              <a:chExt cx="48" cy="96"/>
            </a:xfrm>
          </p:grpSpPr>
          <p:sp>
            <p:nvSpPr>
              <p:cNvPr id="74084" name="Line 35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85" name="Line 35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86" name="Line 358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087" name="Group 359"/>
          <p:cNvGrpSpPr>
            <a:grpSpLocks/>
          </p:cNvGrpSpPr>
          <p:nvPr/>
        </p:nvGrpSpPr>
        <p:grpSpPr bwMode="auto">
          <a:xfrm>
            <a:off x="1219200" y="5410200"/>
            <a:ext cx="228600" cy="152400"/>
            <a:chOff x="768" y="1680"/>
            <a:chExt cx="144" cy="96"/>
          </a:xfrm>
        </p:grpSpPr>
        <p:grpSp>
          <p:nvGrpSpPr>
            <p:cNvPr id="74088" name="Group 360"/>
            <p:cNvGrpSpPr>
              <a:grpSpLocks/>
            </p:cNvGrpSpPr>
            <p:nvPr/>
          </p:nvGrpSpPr>
          <p:grpSpPr bwMode="auto">
            <a:xfrm>
              <a:off x="768" y="1680"/>
              <a:ext cx="48" cy="96"/>
              <a:chOff x="720" y="1632"/>
              <a:chExt cx="48" cy="96"/>
            </a:xfrm>
          </p:grpSpPr>
          <p:sp>
            <p:nvSpPr>
              <p:cNvPr id="74089" name="Line 36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90" name="Line 36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91" name="Line 363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092" name="Line 364"/>
            <p:cNvSpPr>
              <a:spLocks noChangeShapeType="1"/>
            </p:cNvSpPr>
            <p:nvPr/>
          </p:nvSpPr>
          <p:spPr bwMode="auto">
            <a:xfrm>
              <a:off x="76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093" name="Group 365"/>
            <p:cNvGrpSpPr>
              <a:grpSpLocks/>
            </p:cNvGrpSpPr>
            <p:nvPr/>
          </p:nvGrpSpPr>
          <p:grpSpPr bwMode="auto">
            <a:xfrm flipH="1">
              <a:off x="864" y="1680"/>
              <a:ext cx="48" cy="96"/>
              <a:chOff x="720" y="1632"/>
              <a:chExt cx="48" cy="96"/>
            </a:xfrm>
          </p:grpSpPr>
          <p:sp>
            <p:nvSpPr>
              <p:cNvPr id="74094" name="Line 36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95" name="Line 36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096" name="Line 368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097" name="Group 369"/>
          <p:cNvGrpSpPr>
            <a:grpSpLocks/>
          </p:cNvGrpSpPr>
          <p:nvPr/>
        </p:nvGrpSpPr>
        <p:grpSpPr bwMode="auto">
          <a:xfrm>
            <a:off x="1219200" y="5715000"/>
            <a:ext cx="228600" cy="152400"/>
            <a:chOff x="768" y="1680"/>
            <a:chExt cx="144" cy="96"/>
          </a:xfrm>
        </p:grpSpPr>
        <p:grpSp>
          <p:nvGrpSpPr>
            <p:cNvPr id="74098" name="Group 370"/>
            <p:cNvGrpSpPr>
              <a:grpSpLocks/>
            </p:cNvGrpSpPr>
            <p:nvPr/>
          </p:nvGrpSpPr>
          <p:grpSpPr bwMode="auto">
            <a:xfrm>
              <a:off x="768" y="1680"/>
              <a:ext cx="48" cy="96"/>
              <a:chOff x="720" y="1632"/>
              <a:chExt cx="48" cy="96"/>
            </a:xfrm>
          </p:grpSpPr>
          <p:sp>
            <p:nvSpPr>
              <p:cNvPr id="74099" name="Line 37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00" name="Line 37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01" name="Line 373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102" name="Line 374"/>
            <p:cNvSpPr>
              <a:spLocks noChangeShapeType="1"/>
            </p:cNvSpPr>
            <p:nvPr/>
          </p:nvSpPr>
          <p:spPr bwMode="auto">
            <a:xfrm>
              <a:off x="76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103" name="Group 375"/>
            <p:cNvGrpSpPr>
              <a:grpSpLocks/>
            </p:cNvGrpSpPr>
            <p:nvPr/>
          </p:nvGrpSpPr>
          <p:grpSpPr bwMode="auto">
            <a:xfrm flipH="1">
              <a:off x="864" y="1680"/>
              <a:ext cx="48" cy="96"/>
              <a:chOff x="720" y="1632"/>
              <a:chExt cx="48" cy="96"/>
            </a:xfrm>
          </p:grpSpPr>
          <p:sp>
            <p:nvSpPr>
              <p:cNvPr id="74104" name="Line 37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05" name="Line 37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06" name="Line 378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107" name="Group 379"/>
          <p:cNvGrpSpPr>
            <a:grpSpLocks/>
          </p:cNvGrpSpPr>
          <p:nvPr/>
        </p:nvGrpSpPr>
        <p:grpSpPr bwMode="auto">
          <a:xfrm>
            <a:off x="1219200" y="2667000"/>
            <a:ext cx="228600" cy="152400"/>
            <a:chOff x="768" y="1680"/>
            <a:chExt cx="144" cy="96"/>
          </a:xfrm>
        </p:grpSpPr>
        <p:grpSp>
          <p:nvGrpSpPr>
            <p:cNvPr id="74108" name="Group 380"/>
            <p:cNvGrpSpPr>
              <a:grpSpLocks/>
            </p:cNvGrpSpPr>
            <p:nvPr/>
          </p:nvGrpSpPr>
          <p:grpSpPr bwMode="auto">
            <a:xfrm>
              <a:off x="768" y="1680"/>
              <a:ext cx="48" cy="96"/>
              <a:chOff x="720" y="1632"/>
              <a:chExt cx="48" cy="96"/>
            </a:xfrm>
          </p:grpSpPr>
          <p:sp>
            <p:nvSpPr>
              <p:cNvPr id="74109" name="Line 38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10" name="Line 38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11" name="Line 383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112" name="Line 384"/>
            <p:cNvSpPr>
              <a:spLocks noChangeShapeType="1"/>
            </p:cNvSpPr>
            <p:nvPr/>
          </p:nvSpPr>
          <p:spPr bwMode="auto">
            <a:xfrm>
              <a:off x="76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113" name="Group 385"/>
            <p:cNvGrpSpPr>
              <a:grpSpLocks/>
            </p:cNvGrpSpPr>
            <p:nvPr/>
          </p:nvGrpSpPr>
          <p:grpSpPr bwMode="auto">
            <a:xfrm flipH="1">
              <a:off x="864" y="1680"/>
              <a:ext cx="48" cy="96"/>
              <a:chOff x="720" y="1632"/>
              <a:chExt cx="48" cy="96"/>
            </a:xfrm>
          </p:grpSpPr>
          <p:sp>
            <p:nvSpPr>
              <p:cNvPr id="74114" name="Line 38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15" name="Line 38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16" name="Line 388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117" name="Group 389"/>
          <p:cNvGrpSpPr>
            <a:grpSpLocks/>
          </p:cNvGrpSpPr>
          <p:nvPr/>
        </p:nvGrpSpPr>
        <p:grpSpPr bwMode="auto">
          <a:xfrm>
            <a:off x="1524000" y="2667000"/>
            <a:ext cx="228600" cy="152400"/>
            <a:chOff x="768" y="1680"/>
            <a:chExt cx="144" cy="96"/>
          </a:xfrm>
        </p:grpSpPr>
        <p:grpSp>
          <p:nvGrpSpPr>
            <p:cNvPr id="74118" name="Group 390"/>
            <p:cNvGrpSpPr>
              <a:grpSpLocks/>
            </p:cNvGrpSpPr>
            <p:nvPr/>
          </p:nvGrpSpPr>
          <p:grpSpPr bwMode="auto">
            <a:xfrm>
              <a:off x="768" y="1680"/>
              <a:ext cx="48" cy="96"/>
              <a:chOff x="720" y="1632"/>
              <a:chExt cx="48" cy="96"/>
            </a:xfrm>
          </p:grpSpPr>
          <p:sp>
            <p:nvSpPr>
              <p:cNvPr id="74119" name="Line 39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20" name="Line 39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21" name="Line 393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122" name="Line 394"/>
            <p:cNvSpPr>
              <a:spLocks noChangeShapeType="1"/>
            </p:cNvSpPr>
            <p:nvPr/>
          </p:nvSpPr>
          <p:spPr bwMode="auto">
            <a:xfrm>
              <a:off x="76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123" name="Group 395"/>
            <p:cNvGrpSpPr>
              <a:grpSpLocks/>
            </p:cNvGrpSpPr>
            <p:nvPr/>
          </p:nvGrpSpPr>
          <p:grpSpPr bwMode="auto">
            <a:xfrm flipH="1">
              <a:off x="864" y="1680"/>
              <a:ext cx="48" cy="96"/>
              <a:chOff x="720" y="1632"/>
              <a:chExt cx="48" cy="96"/>
            </a:xfrm>
          </p:grpSpPr>
          <p:sp>
            <p:nvSpPr>
              <p:cNvPr id="74124" name="Line 39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25" name="Line 39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26" name="Line 398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127" name="Group 399"/>
          <p:cNvGrpSpPr>
            <a:grpSpLocks/>
          </p:cNvGrpSpPr>
          <p:nvPr/>
        </p:nvGrpSpPr>
        <p:grpSpPr bwMode="auto">
          <a:xfrm>
            <a:off x="1828800" y="2667000"/>
            <a:ext cx="228600" cy="152400"/>
            <a:chOff x="768" y="1680"/>
            <a:chExt cx="144" cy="96"/>
          </a:xfrm>
        </p:grpSpPr>
        <p:grpSp>
          <p:nvGrpSpPr>
            <p:cNvPr id="74128" name="Group 400"/>
            <p:cNvGrpSpPr>
              <a:grpSpLocks/>
            </p:cNvGrpSpPr>
            <p:nvPr/>
          </p:nvGrpSpPr>
          <p:grpSpPr bwMode="auto">
            <a:xfrm>
              <a:off x="768" y="1680"/>
              <a:ext cx="48" cy="96"/>
              <a:chOff x="720" y="1632"/>
              <a:chExt cx="48" cy="96"/>
            </a:xfrm>
          </p:grpSpPr>
          <p:sp>
            <p:nvSpPr>
              <p:cNvPr id="74129" name="Line 40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30" name="Line 40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31" name="Line 403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132" name="Line 404"/>
            <p:cNvSpPr>
              <a:spLocks noChangeShapeType="1"/>
            </p:cNvSpPr>
            <p:nvPr/>
          </p:nvSpPr>
          <p:spPr bwMode="auto">
            <a:xfrm>
              <a:off x="76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133" name="Group 405"/>
            <p:cNvGrpSpPr>
              <a:grpSpLocks/>
            </p:cNvGrpSpPr>
            <p:nvPr/>
          </p:nvGrpSpPr>
          <p:grpSpPr bwMode="auto">
            <a:xfrm flipH="1">
              <a:off x="864" y="1680"/>
              <a:ext cx="48" cy="96"/>
              <a:chOff x="720" y="1632"/>
              <a:chExt cx="48" cy="96"/>
            </a:xfrm>
          </p:grpSpPr>
          <p:sp>
            <p:nvSpPr>
              <p:cNvPr id="74134" name="Line 40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35" name="Line 40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36" name="Line 408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137" name="Group 409"/>
          <p:cNvGrpSpPr>
            <a:grpSpLocks/>
          </p:cNvGrpSpPr>
          <p:nvPr/>
        </p:nvGrpSpPr>
        <p:grpSpPr bwMode="auto">
          <a:xfrm>
            <a:off x="2133600" y="2667000"/>
            <a:ext cx="228600" cy="152400"/>
            <a:chOff x="768" y="1680"/>
            <a:chExt cx="144" cy="96"/>
          </a:xfrm>
        </p:grpSpPr>
        <p:grpSp>
          <p:nvGrpSpPr>
            <p:cNvPr id="74138" name="Group 410"/>
            <p:cNvGrpSpPr>
              <a:grpSpLocks/>
            </p:cNvGrpSpPr>
            <p:nvPr/>
          </p:nvGrpSpPr>
          <p:grpSpPr bwMode="auto">
            <a:xfrm>
              <a:off x="768" y="1680"/>
              <a:ext cx="48" cy="96"/>
              <a:chOff x="720" y="1632"/>
              <a:chExt cx="48" cy="96"/>
            </a:xfrm>
          </p:grpSpPr>
          <p:sp>
            <p:nvSpPr>
              <p:cNvPr id="74139" name="Line 41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40" name="Line 41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41" name="Line 413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142" name="Line 414"/>
            <p:cNvSpPr>
              <a:spLocks noChangeShapeType="1"/>
            </p:cNvSpPr>
            <p:nvPr/>
          </p:nvSpPr>
          <p:spPr bwMode="auto">
            <a:xfrm>
              <a:off x="76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143" name="Group 415"/>
            <p:cNvGrpSpPr>
              <a:grpSpLocks/>
            </p:cNvGrpSpPr>
            <p:nvPr/>
          </p:nvGrpSpPr>
          <p:grpSpPr bwMode="auto">
            <a:xfrm flipH="1">
              <a:off x="864" y="1680"/>
              <a:ext cx="48" cy="96"/>
              <a:chOff x="720" y="1632"/>
              <a:chExt cx="48" cy="96"/>
            </a:xfrm>
          </p:grpSpPr>
          <p:sp>
            <p:nvSpPr>
              <p:cNvPr id="74144" name="Line 41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45" name="Line 41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46" name="Line 418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147" name="Group 419"/>
          <p:cNvGrpSpPr>
            <a:grpSpLocks/>
          </p:cNvGrpSpPr>
          <p:nvPr/>
        </p:nvGrpSpPr>
        <p:grpSpPr bwMode="auto">
          <a:xfrm>
            <a:off x="2438400" y="2667000"/>
            <a:ext cx="228600" cy="152400"/>
            <a:chOff x="768" y="1680"/>
            <a:chExt cx="144" cy="96"/>
          </a:xfrm>
        </p:grpSpPr>
        <p:grpSp>
          <p:nvGrpSpPr>
            <p:cNvPr id="74148" name="Group 420"/>
            <p:cNvGrpSpPr>
              <a:grpSpLocks/>
            </p:cNvGrpSpPr>
            <p:nvPr/>
          </p:nvGrpSpPr>
          <p:grpSpPr bwMode="auto">
            <a:xfrm>
              <a:off x="768" y="1680"/>
              <a:ext cx="48" cy="96"/>
              <a:chOff x="720" y="1632"/>
              <a:chExt cx="48" cy="96"/>
            </a:xfrm>
          </p:grpSpPr>
          <p:sp>
            <p:nvSpPr>
              <p:cNvPr id="74149" name="Line 42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50" name="Line 42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51" name="Line 423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152" name="Line 424"/>
            <p:cNvSpPr>
              <a:spLocks noChangeShapeType="1"/>
            </p:cNvSpPr>
            <p:nvPr/>
          </p:nvSpPr>
          <p:spPr bwMode="auto">
            <a:xfrm>
              <a:off x="76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153" name="Group 425"/>
            <p:cNvGrpSpPr>
              <a:grpSpLocks/>
            </p:cNvGrpSpPr>
            <p:nvPr/>
          </p:nvGrpSpPr>
          <p:grpSpPr bwMode="auto">
            <a:xfrm flipH="1">
              <a:off x="864" y="1680"/>
              <a:ext cx="48" cy="96"/>
              <a:chOff x="720" y="1632"/>
              <a:chExt cx="48" cy="96"/>
            </a:xfrm>
          </p:grpSpPr>
          <p:sp>
            <p:nvSpPr>
              <p:cNvPr id="74154" name="Line 42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55" name="Line 42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56" name="Line 428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157" name="Group 429"/>
          <p:cNvGrpSpPr>
            <a:grpSpLocks/>
          </p:cNvGrpSpPr>
          <p:nvPr/>
        </p:nvGrpSpPr>
        <p:grpSpPr bwMode="auto">
          <a:xfrm>
            <a:off x="2743200" y="2667000"/>
            <a:ext cx="228600" cy="152400"/>
            <a:chOff x="768" y="1680"/>
            <a:chExt cx="144" cy="96"/>
          </a:xfrm>
        </p:grpSpPr>
        <p:grpSp>
          <p:nvGrpSpPr>
            <p:cNvPr id="74158" name="Group 430"/>
            <p:cNvGrpSpPr>
              <a:grpSpLocks/>
            </p:cNvGrpSpPr>
            <p:nvPr/>
          </p:nvGrpSpPr>
          <p:grpSpPr bwMode="auto">
            <a:xfrm>
              <a:off x="768" y="1680"/>
              <a:ext cx="48" cy="96"/>
              <a:chOff x="720" y="1632"/>
              <a:chExt cx="48" cy="96"/>
            </a:xfrm>
          </p:grpSpPr>
          <p:sp>
            <p:nvSpPr>
              <p:cNvPr id="74159" name="Line 43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60" name="Line 43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61" name="Line 433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162" name="Line 434"/>
            <p:cNvSpPr>
              <a:spLocks noChangeShapeType="1"/>
            </p:cNvSpPr>
            <p:nvPr/>
          </p:nvSpPr>
          <p:spPr bwMode="auto">
            <a:xfrm>
              <a:off x="76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163" name="Group 435"/>
            <p:cNvGrpSpPr>
              <a:grpSpLocks/>
            </p:cNvGrpSpPr>
            <p:nvPr/>
          </p:nvGrpSpPr>
          <p:grpSpPr bwMode="auto">
            <a:xfrm flipH="1">
              <a:off x="864" y="1680"/>
              <a:ext cx="48" cy="96"/>
              <a:chOff x="720" y="1632"/>
              <a:chExt cx="48" cy="96"/>
            </a:xfrm>
          </p:grpSpPr>
          <p:sp>
            <p:nvSpPr>
              <p:cNvPr id="74164" name="Line 43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65" name="Line 43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66" name="Line 438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167" name="Group 439"/>
          <p:cNvGrpSpPr>
            <a:grpSpLocks/>
          </p:cNvGrpSpPr>
          <p:nvPr/>
        </p:nvGrpSpPr>
        <p:grpSpPr bwMode="auto">
          <a:xfrm>
            <a:off x="3048000" y="2667000"/>
            <a:ext cx="228600" cy="152400"/>
            <a:chOff x="768" y="1680"/>
            <a:chExt cx="144" cy="96"/>
          </a:xfrm>
        </p:grpSpPr>
        <p:grpSp>
          <p:nvGrpSpPr>
            <p:cNvPr id="74168" name="Group 440"/>
            <p:cNvGrpSpPr>
              <a:grpSpLocks/>
            </p:cNvGrpSpPr>
            <p:nvPr/>
          </p:nvGrpSpPr>
          <p:grpSpPr bwMode="auto">
            <a:xfrm>
              <a:off x="768" y="1680"/>
              <a:ext cx="48" cy="96"/>
              <a:chOff x="720" y="1632"/>
              <a:chExt cx="48" cy="96"/>
            </a:xfrm>
          </p:grpSpPr>
          <p:sp>
            <p:nvSpPr>
              <p:cNvPr id="74169" name="Line 44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70" name="Line 44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71" name="Line 443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172" name="Line 444"/>
            <p:cNvSpPr>
              <a:spLocks noChangeShapeType="1"/>
            </p:cNvSpPr>
            <p:nvPr/>
          </p:nvSpPr>
          <p:spPr bwMode="auto">
            <a:xfrm>
              <a:off x="76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173" name="Group 445"/>
            <p:cNvGrpSpPr>
              <a:grpSpLocks/>
            </p:cNvGrpSpPr>
            <p:nvPr/>
          </p:nvGrpSpPr>
          <p:grpSpPr bwMode="auto">
            <a:xfrm flipH="1">
              <a:off x="864" y="1680"/>
              <a:ext cx="48" cy="96"/>
              <a:chOff x="720" y="1632"/>
              <a:chExt cx="48" cy="96"/>
            </a:xfrm>
          </p:grpSpPr>
          <p:sp>
            <p:nvSpPr>
              <p:cNvPr id="74174" name="Line 44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75" name="Line 44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76" name="Line 448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177" name="Group 449"/>
          <p:cNvGrpSpPr>
            <a:grpSpLocks/>
          </p:cNvGrpSpPr>
          <p:nvPr/>
        </p:nvGrpSpPr>
        <p:grpSpPr bwMode="auto">
          <a:xfrm>
            <a:off x="3352800" y="2667000"/>
            <a:ext cx="228600" cy="152400"/>
            <a:chOff x="768" y="1680"/>
            <a:chExt cx="144" cy="96"/>
          </a:xfrm>
        </p:grpSpPr>
        <p:grpSp>
          <p:nvGrpSpPr>
            <p:cNvPr id="74178" name="Group 450"/>
            <p:cNvGrpSpPr>
              <a:grpSpLocks/>
            </p:cNvGrpSpPr>
            <p:nvPr/>
          </p:nvGrpSpPr>
          <p:grpSpPr bwMode="auto">
            <a:xfrm>
              <a:off x="768" y="1680"/>
              <a:ext cx="48" cy="96"/>
              <a:chOff x="720" y="1632"/>
              <a:chExt cx="48" cy="96"/>
            </a:xfrm>
          </p:grpSpPr>
          <p:sp>
            <p:nvSpPr>
              <p:cNvPr id="74179" name="Line 45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80" name="Line 45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81" name="Line 453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182" name="Line 454"/>
            <p:cNvSpPr>
              <a:spLocks noChangeShapeType="1"/>
            </p:cNvSpPr>
            <p:nvPr/>
          </p:nvSpPr>
          <p:spPr bwMode="auto">
            <a:xfrm>
              <a:off x="76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183" name="Group 455"/>
            <p:cNvGrpSpPr>
              <a:grpSpLocks/>
            </p:cNvGrpSpPr>
            <p:nvPr/>
          </p:nvGrpSpPr>
          <p:grpSpPr bwMode="auto">
            <a:xfrm flipH="1">
              <a:off x="864" y="1680"/>
              <a:ext cx="48" cy="96"/>
              <a:chOff x="720" y="1632"/>
              <a:chExt cx="48" cy="96"/>
            </a:xfrm>
          </p:grpSpPr>
          <p:sp>
            <p:nvSpPr>
              <p:cNvPr id="74184" name="Line 45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85" name="Line 45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86" name="Line 458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187" name="Group 459"/>
          <p:cNvGrpSpPr>
            <a:grpSpLocks/>
          </p:cNvGrpSpPr>
          <p:nvPr/>
        </p:nvGrpSpPr>
        <p:grpSpPr bwMode="auto">
          <a:xfrm>
            <a:off x="3657600" y="2667000"/>
            <a:ext cx="228600" cy="152400"/>
            <a:chOff x="768" y="1680"/>
            <a:chExt cx="144" cy="96"/>
          </a:xfrm>
        </p:grpSpPr>
        <p:grpSp>
          <p:nvGrpSpPr>
            <p:cNvPr id="74188" name="Group 460"/>
            <p:cNvGrpSpPr>
              <a:grpSpLocks/>
            </p:cNvGrpSpPr>
            <p:nvPr/>
          </p:nvGrpSpPr>
          <p:grpSpPr bwMode="auto">
            <a:xfrm>
              <a:off x="768" y="1680"/>
              <a:ext cx="48" cy="96"/>
              <a:chOff x="720" y="1632"/>
              <a:chExt cx="48" cy="96"/>
            </a:xfrm>
          </p:grpSpPr>
          <p:sp>
            <p:nvSpPr>
              <p:cNvPr id="74189" name="Line 46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90" name="Line 46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91" name="Line 463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192" name="Line 464"/>
            <p:cNvSpPr>
              <a:spLocks noChangeShapeType="1"/>
            </p:cNvSpPr>
            <p:nvPr/>
          </p:nvSpPr>
          <p:spPr bwMode="auto">
            <a:xfrm>
              <a:off x="76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193" name="Group 465"/>
            <p:cNvGrpSpPr>
              <a:grpSpLocks/>
            </p:cNvGrpSpPr>
            <p:nvPr/>
          </p:nvGrpSpPr>
          <p:grpSpPr bwMode="auto">
            <a:xfrm flipH="1">
              <a:off x="864" y="1680"/>
              <a:ext cx="48" cy="96"/>
              <a:chOff x="720" y="1632"/>
              <a:chExt cx="48" cy="96"/>
            </a:xfrm>
          </p:grpSpPr>
          <p:sp>
            <p:nvSpPr>
              <p:cNvPr id="74194" name="Line 46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95" name="Line 46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196" name="Line 468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197" name="Group 469"/>
          <p:cNvGrpSpPr>
            <a:grpSpLocks/>
          </p:cNvGrpSpPr>
          <p:nvPr/>
        </p:nvGrpSpPr>
        <p:grpSpPr bwMode="auto">
          <a:xfrm>
            <a:off x="3962400" y="2667000"/>
            <a:ext cx="228600" cy="152400"/>
            <a:chOff x="768" y="1680"/>
            <a:chExt cx="144" cy="96"/>
          </a:xfrm>
        </p:grpSpPr>
        <p:grpSp>
          <p:nvGrpSpPr>
            <p:cNvPr id="74198" name="Group 470"/>
            <p:cNvGrpSpPr>
              <a:grpSpLocks/>
            </p:cNvGrpSpPr>
            <p:nvPr/>
          </p:nvGrpSpPr>
          <p:grpSpPr bwMode="auto">
            <a:xfrm>
              <a:off x="768" y="1680"/>
              <a:ext cx="48" cy="96"/>
              <a:chOff x="720" y="1632"/>
              <a:chExt cx="48" cy="96"/>
            </a:xfrm>
          </p:grpSpPr>
          <p:sp>
            <p:nvSpPr>
              <p:cNvPr id="74199" name="Line 47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200" name="Line 47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201" name="Line 473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202" name="Line 474"/>
            <p:cNvSpPr>
              <a:spLocks noChangeShapeType="1"/>
            </p:cNvSpPr>
            <p:nvPr/>
          </p:nvSpPr>
          <p:spPr bwMode="auto">
            <a:xfrm>
              <a:off x="76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203" name="Group 475"/>
            <p:cNvGrpSpPr>
              <a:grpSpLocks/>
            </p:cNvGrpSpPr>
            <p:nvPr/>
          </p:nvGrpSpPr>
          <p:grpSpPr bwMode="auto">
            <a:xfrm flipH="1">
              <a:off x="864" y="1680"/>
              <a:ext cx="48" cy="96"/>
              <a:chOff x="720" y="1632"/>
              <a:chExt cx="48" cy="96"/>
            </a:xfrm>
          </p:grpSpPr>
          <p:sp>
            <p:nvSpPr>
              <p:cNvPr id="74204" name="Line 47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205" name="Line 47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206" name="Line 478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207" name="Group 479"/>
          <p:cNvGrpSpPr>
            <a:grpSpLocks/>
          </p:cNvGrpSpPr>
          <p:nvPr/>
        </p:nvGrpSpPr>
        <p:grpSpPr bwMode="auto">
          <a:xfrm>
            <a:off x="4267200" y="2667000"/>
            <a:ext cx="228600" cy="152400"/>
            <a:chOff x="768" y="1680"/>
            <a:chExt cx="144" cy="96"/>
          </a:xfrm>
        </p:grpSpPr>
        <p:grpSp>
          <p:nvGrpSpPr>
            <p:cNvPr id="74208" name="Group 480"/>
            <p:cNvGrpSpPr>
              <a:grpSpLocks/>
            </p:cNvGrpSpPr>
            <p:nvPr/>
          </p:nvGrpSpPr>
          <p:grpSpPr bwMode="auto">
            <a:xfrm>
              <a:off x="768" y="1680"/>
              <a:ext cx="48" cy="96"/>
              <a:chOff x="720" y="1632"/>
              <a:chExt cx="48" cy="96"/>
            </a:xfrm>
          </p:grpSpPr>
          <p:sp>
            <p:nvSpPr>
              <p:cNvPr id="74209" name="Line 48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210" name="Line 48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211" name="Line 483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212" name="Line 484"/>
            <p:cNvSpPr>
              <a:spLocks noChangeShapeType="1"/>
            </p:cNvSpPr>
            <p:nvPr/>
          </p:nvSpPr>
          <p:spPr bwMode="auto">
            <a:xfrm>
              <a:off x="76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213" name="Group 485"/>
            <p:cNvGrpSpPr>
              <a:grpSpLocks/>
            </p:cNvGrpSpPr>
            <p:nvPr/>
          </p:nvGrpSpPr>
          <p:grpSpPr bwMode="auto">
            <a:xfrm flipH="1">
              <a:off x="864" y="1680"/>
              <a:ext cx="48" cy="96"/>
              <a:chOff x="720" y="1632"/>
              <a:chExt cx="48" cy="96"/>
            </a:xfrm>
          </p:grpSpPr>
          <p:sp>
            <p:nvSpPr>
              <p:cNvPr id="74214" name="Line 48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215" name="Line 48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216" name="Line 488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67" name="Rectangle 2"/>
          <p:cNvSpPr txBox="1">
            <a:spLocks noChangeArrowheads="1"/>
          </p:cNvSpPr>
          <p:nvPr/>
        </p:nvSpPr>
        <p:spPr bwMode="auto">
          <a:xfrm>
            <a:off x="228600" y="381000"/>
            <a:ext cx="6553200" cy="83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GPS Example 2: Arrivals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3696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6553200" cy="838200"/>
          </a:xfrm>
        </p:spPr>
        <p:txBody>
          <a:bodyPr/>
          <a:lstStyle/>
          <a:p>
            <a:r>
              <a:rPr lang="en-US"/>
              <a:t>GPS Example 2: Service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219200"/>
            <a:ext cx="7926387" cy="1066800"/>
          </a:xfrm>
        </p:spPr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en-US" dirty="0"/>
              <a:t>Each cell of the first source takes 2 units </a:t>
            </a:r>
            <a:br>
              <a:rPr lang="en-US" dirty="0"/>
            </a:br>
            <a:r>
              <a:rPr lang="en-US" dirty="0"/>
              <a:t>of time. Sources 2-11 take 20 units each.</a:t>
            </a:r>
          </a:p>
        </p:txBody>
      </p:sp>
      <p:sp>
        <p:nvSpPr>
          <p:cNvPr id="74756" name="Line 4"/>
          <p:cNvSpPr>
            <a:spLocks noChangeShapeType="1"/>
          </p:cNvSpPr>
          <p:nvPr/>
        </p:nvSpPr>
        <p:spPr bwMode="auto">
          <a:xfrm>
            <a:off x="1143000" y="2590800"/>
            <a:ext cx="1524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4757" name="Text Box 5"/>
          <p:cNvSpPr txBox="1">
            <a:spLocks noChangeArrowheads="1"/>
          </p:cNvSpPr>
          <p:nvPr/>
        </p:nvSpPr>
        <p:spPr bwMode="auto">
          <a:xfrm>
            <a:off x="533400" y="2428875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S1</a:t>
            </a:r>
          </a:p>
        </p:txBody>
      </p:sp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533400" y="2743200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S2</a:t>
            </a:r>
          </a:p>
        </p:txBody>
      </p:sp>
      <p:sp>
        <p:nvSpPr>
          <p:cNvPr id="74759" name="Text Box 7"/>
          <p:cNvSpPr txBox="1">
            <a:spLocks noChangeArrowheads="1"/>
          </p:cNvSpPr>
          <p:nvPr/>
        </p:nvSpPr>
        <p:spPr bwMode="auto">
          <a:xfrm>
            <a:off x="533400" y="3048000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S3</a:t>
            </a:r>
          </a:p>
        </p:txBody>
      </p:sp>
      <p:sp>
        <p:nvSpPr>
          <p:cNvPr id="74760" name="Text Box 8"/>
          <p:cNvSpPr txBox="1">
            <a:spLocks noChangeArrowheads="1"/>
          </p:cNvSpPr>
          <p:nvPr/>
        </p:nvSpPr>
        <p:spPr bwMode="auto">
          <a:xfrm>
            <a:off x="533400" y="3352800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S4</a:t>
            </a:r>
          </a:p>
        </p:txBody>
      </p:sp>
      <p:sp>
        <p:nvSpPr>
          <p:cNvPr id="74761" name="Text Box 9"/>
          <p:cNvSpPr txBox="1">
            <a:spLocks noChangeArrowheads="1"/>
          </p:cNvSpPr>
          <p:nvPr/>
        </p:nvSpPr>
        <p:spPr bwMode="auto">
          <a:xfrm>
            <a:off x="533400" y="3657600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S5</a:t>
            </a:r>
          </a:p>
        </p:txBody>
      </p:sp>
      <p:sp>
        <p:nvSpPr>
          <p:cNvPr id="74762" name="Text Box 10"/>
          <p:cNvSpPr txBox="1">
            <a:spLocks noChangeArrowheads="1"/>
          </p:cNvSpPr>
          <p:nvPr/>
        </p:nvSpPr>
        <p:spPr bwMode="auto">
          <a:xfrm>
            <a:off x="533400" y="3962400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S6</a:t>
            </a:r>
          </a:p>
        </p:txBody>
      </p:sp>
      <p:sp>
        <p:nvSpPr>
          <p:cNvPr id="74763" name="Text Box 11"/>
          <p:cNvSpPr txBox="1">
            <a:spLocks noChangeArrowheads="1"/>
          </p:cNvSpPr>
          <p:nvPr/>
        </p:nvSpPr>
        <p:spPr bwMode="auto">
          <a:xfrm>
            <a:off x="533400" y="4267200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S7</a:t>
            </a:r>
          </a:p>
        </p:txBody>
      </p:sp>
      <p:sp>
        <p:nvSpPr>
          <p:cNvPr id="74764" name="Text Box 12"/>
          <p:cNvSpPr txBox="1">
            <a:spLocks noChangeArrowheads="1"/>
          </p:cNvSpPr>
          <p:nvPr/>
        </p:nvSpPr>
        <p:spPr bwMode="auto">
          <a:xfrm>
            <a:off x="533400" y="4572000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S8</a:t>
            </a:r>
          </a:p>
        </p:txBody>
      </p:sp>
      <p:sp>
        <p:nvSpPr>
          <p:cNvPr id="74765" name="Text Box 13"/>
          <p:cNvSpPr txBox="1">
            <a:spLocks noChangeArrowheads="1"/>
          </p:cNvSpPr>
          <p:nvPr/>
        </p:nvSpPr>
        <p:spPr bwMode="auto">
          <a:xfrm>
            <a:off x="533400" y="4876800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S9</a:t>
            </a:r>
          </a:p>
        </p:txBody>
      </p:sp>
      <p:sp>
        <p:nvSpPr>
          <p:cNvPr id="74766" name="Text Box 14"/>
          <p:cNvSpPr txBox="1">
            <a:spLocks noChangeArrowheads="1"/>
          </p:cNvSpPr>
          <p:nvPr/>
        </p:nvSpPr>
        <p:spPr bwMode="auto">
          <a:xfrm>
            <a:off x="533400" y="5181600"/>
            <a:ext cx="7381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S10</a:t>
            </a:r>
          </a:p>
        </p:txBody>
      </p:sp>
      <p:sp>
        <p:nvSpPr>
          <p:cNvPr id="74767" name="Text Box 15"/>
          <p:cNvSpPr txBox="1">
            <a:spLocks noChangeArrowheads="1"/>
          </p:cNvSpPr>
          <p:nvPr/>
        </p:nvSpPr>
        <p:spPr bwMode="auto">
          <a:xfrm>
            <a:off x="533400" y="5486400"/>
            <a:ext cx="7381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S11</a:t>
            </a:r>
          </a:p>
        </p:txBody>
      </p:sp>
      <p:sp>
        <p:nvSpPr>
          <p:cNvPr id="74768" name="Line 16"/>
          <p:cNvSpPr>
            <a:spLocks noChangeShapeType="1"/>
          </p:cNvSpPr>
          <p:nvPr/>
        </p:nvSpPr>
        <p:spPr bwMode="auto">
          <a:xfrm>
            <a:off x="1524000" y="6019800"/>
            <a:ext cx="6705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4769" name="Text Box 17"/>
          <p:cNvSpPr txBox="1">
            <a:spLocks noChangeArrowheads="1"/>
          </p:cNvSpPr>
          <p:nvPr/>
        </p:nvSpPr>
        <p:spPr bwMode="auto">
          <a:xfrm>
            <a:off x="5486400" y="6019800"/>
            <a:ext cx="93345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Time</a:t>
            </a:r>
          </a:p>
        </p:txBody>
      </p:sp>
      <p:grpSp>
        <p:nvGrpSpPr>
          <p:cNvPr id="74770" name="Group 18"/>
          <p:cNvGrpSpPr>
            <a:grpSpLocks/>
          </p:cNvGrpSpPr>
          <p:nvPr/>
        </p:nvGrpSpPr>
        <p:grpSpPr bwMode="auto">
          <a:xfrm>
            <a:off x="1600200" y="5943600"/>
            <a:ext cx="6400800" cy="76200"/>
            <a:chOff x="1200" y="3600"/>
            <a:chExt cx="4032" cy="144"/>
          </a:xfrm>
        </p:grpSpPr>
        <p:sp>
          <p:nvSpPr>
            <p:cNvPr id="74771" name="Line 19"/>
            <p:cNvSpPr>
              <a:spLocks noChangeShapeType="1"/>
            </p:cNvSpPr>
            <p:nvPr/>
          </p:nvSpPr>
          <p:spPr bwMode="auto">
            <a:xfrm>
              <a:off x="1200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72" name="Line 20"/>
            <p:cNvSpPr>
              <a:spLocks noChangeShapeType="1"/>
            </p:cNvSpPr>
            <p:nvPr/>
          </p:nvSpPr>
          <p:spPr bwMode="auto">
            <a:xfrm>
              <a:off x="1392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73" name="Line 21"/>
            <p:cNvSpPr>
              <a:spLocks noChangeShapeType="1"/>
            </p:cNvSpPr>
            <p:nvPr/>
          </p:nvSpPr>
          <p:spPr bwMode="auto">
            <a:xfrm>
              <a:off x="1584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74" name="Line 22"/>
            <p:cNvSpPr>
              <a:spLocks noChangeShapeType="1"/>
            </p:cNvSpPr>
            <p:nvPr/>
          </p:nvSpPr>
          <p:spPr bwMode="auto">
            <a:xfrm>
              <a:off x="1776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75" name="Line 23"/>
            <p:cNvSpPr>
              <a:spLocks noChangeShapeType="1"/>
            </p:cNvSpPr>
            <p:nvPr/>
          </p:nvSpPr>
          <p:spPr bwMode="auto">
            <a:xfrm>
              <a:off x="1968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76" name="Line 24"/>
            <p:cNvSpPr>
              <a:spLocks noChangeShapeType="1"/>
            </p:cNvSpPr>
            <p:nvPr/>
          </p:nvSpPr>
          <p:spPr bwMode="auto">
            <a:xfrm>
              <a:off x="2160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77" name="Line 25"/>
            <p:cNvSpPr>
              <a:spLocks noChangeShapeType="1"/>
            </p:cNvSpPr>
            <p:nvPr/>
          </p:nvSpPr>
          <p:spPr bwMode="auto">
            <a:xfrm>
              <a:off x="2352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78" name="Line 26"/>
            <p:cNvSpPr>
              <a:spLocks noChangeShapeType="1"/>
            </p:cNvSpPr>
            <p:nvPr/>
          </p:nvSpPr>
          <p:spPr bwMode="auto">
            <a:xfrm>
              <a:off x="2544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79" name="Line 27"/>
            <p:cNvSpPr>
              <a:spLocks noChangeShapeType="1"/>
            </p:cNvSpPr>
            <p:nvPr/>
          </p:nvSpPr>
          <p:spPr bwMode="auto">
            <a:xfrm>
              <a:off x="2736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0" name="Line 28"/>
            <p:cNvSpPr>
              <a:spLocks noChangeShapeType="1"/>
            </p:cNvSpPr>
            <p:nvPr/>
          </p:nvSpPr>
          <p:spPr bwMode="auto">
            <a:xfrm>
              <a:off x="2928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1" name="Line 29"/>
            <p:cNvSpPr>
              <a:spLocks noChangeShapeType="1"/>
            </p:cNvSpPr>
            <p:nvPr/>
          </p:nvSpPr>
          <p:spPr bwMode="auto">
            <a:xfrm>
              <a:off x="3120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2" name="Line 30"/>
            <p:cNvSpPr>
              <a:spLocks noChangeShapeType="1"/>
            </p:cNvSpPr>
            <p:nvPr/>
          </p:nvSpPr>
          <p:spPr bwMode="auto">
            <a:xfrm>
              <a:off x="3312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3" name="Line 31"/>
            <p:cNvSpPr>
              <a:spLocks noChangeShapeType="1"/>
            </p:cNvSpPr>
            <p:nvPr/>
          </p:nvSpPr>
          <p:spPr bwMode="auto">
            <a:xfrm>
              <a:off x="3504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4" name="Line 32"/>
            <p:cNvSpPr>
              <a:spLocks noChangeShapeType="1"/>
            </p:cNvSpPr>
            <p:nvPr/>
          </p:nvSpPr>
          <p:spPr bwMode="auto">
            <a:xfrm>
              <a:off x="3696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5" name="Line 33"/>
            <p:cNvSpPr>
              <a:spLocks noChangeShapeType="1"/>
            </p:cNvSpPr>
            <p:nvPr/>
          </p:nvSpPr>
          <p:spPr bwMode="auto">
            <a:xfrm>
              <a:off x="3888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6" name="Line 34"/>
            <p:cNvSpPr>
              <a:spLocks noChangeShapeType="1"/>
            </p:cNvSpPr>
            <p:nvPr/>
          </p:nvSpPr>
          <p:spPr bwMode="auto">
            <a:xfrm>
              <a:off x="4080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7" name="Line 35"/>
            <p:cNvSpPr>
              <a:spLocks noChangeShapeType="1"/>
            </p:cNvSpPr>
            <p:nvPr/>
          </p:nvSpPr>
          <p:spPr bwMode="auto">
            <a:xfrm>
              <a:off x="4272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8" name="Line 36"/>
            <p:cNvSpPr>
              <a:spLocks noChangeShapeType="1"/>
            </p:cNvSpPr>
            <p:nvPr/>
          </p:nvSpPr>
          <p:spPr bwMode="auto">
            <a:xfrm>
              <a:off x="4464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9" name="Line 37"/>
            <p:cNvSpPr>
              <a:spLocks noChangeShapeType="1"/>
            </p:cNvSpPr>
            <p:nvPr/>
          </p:nvSpPr>
          <p:spPr bwMode="auto">
            <a:xfrm>
              <a:off x="4656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90" name="Line 38"/>
            <p:cNvSpPr>
              <a:spLocks noChangeShapeType="1"/>
            </p:cNvSpPr>
            <p:nvPr/>
          </p:nvSpPr>
          <p:spPr bwMode="auto">
            <a:xfrm>
              <a:off x="4848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91" name="Line 39"/>
            <p:cNvSpPr>
              <a:spLocks noChangeShapeType="1"/>
            </p:cNvSpPr>
            <p:nvPr/>
          </p:nvSpPr>
          <p:spPr bwMode="auto">
            <a:xfrm>
              <a:off x="5040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92" name="Line 40"/>
            <p:cNvSpPr>
              <a:spLocks noChangeShapeType="1"/>
            </p:cNvSpPr>
            <p:nvPr/>
          </p:nvSpPr>
          <p:spPr bwMode="auto">
            <a:xfrm>
              <a:off x="5232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4793" name="Text Box 41"/>
          <p:cNvSpPr txBox="1">
            <a:spLocks noChangeArrowheads="1"/>
          </p:cNvSpPr>
          <p:nvPr/>
        </p:nvSpPr>
        <p:spPr bwMode="auto">
          <a:xfrm>
            <a:off x="1447800" y="5943600"/>
            <a:ext cx="36195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0</a:t>
            </a:r>
          </a:p>
        </p:txBody>
      </p:sp>
      <p:sp>
        <p:nvSpPr>
          <p:cNvPr id="74794" name="Text Box 42"/>
          <p:cNvSpPr txBox="1">
            <a:spLocks noChangeArrowheads="1"/>
          </p:cNvSpPr>
          <p:nvPr/>
        </p:nvSpPr>
        <p:spPr bwMode="auto">
          <a:xfrm>
            <a:off x="4343400" y="5943600"/>
            <a:ext cx="53975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10</a:t>
            </a:r>
          </a:p>
        </p:txBody>
      </p:sp>
      <p:sp>
        <p:nvSpPr>
          <p:cNvPr id="74795" name="Text Box 43"/>
          <p:cNvSpPr txBox="1">
            <a:spLocks noChangeArrowheads="1"/>
          </p:cNvSpPr>
          <p:nvPr/>
        </p:nvSpPr>
        <p:spPr bwMode="auto">
          <a:xfrm>
            <a:off x="7391400" y="5943600"/>
            <a:ext cx="53975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20</a:t>
            </a:r>
          </a:p>
        </p:txBody>
      </p:sp>
      <p:sp>
        <p:nvSpPr>
          <p:cNvPr id="74796" name="Line 44"/>
          <p:cNvSpPr>
            <a:spLocks noChangeShapeType="1"/>
          </p:cNvSpPr>
          <p:nvPr/>
        </p:nvSpPr>
        <p:spPr bwMode="auto">
          <a:xfrm>
            <a:off x="1600200" y="2667000"/>
            <a:ext cx="533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4797" name="Group 45"/>
          <p:cNvGrpSpPr>
            <a:grpSpLocks/>
          </p:cNvGrpSpPr>
          <p:nvPr/>
        </p:nvGrpSpPr>
        <p:grpSpPr bwMode="auto">
          <a:xfrm flipH="1">
            <a:off x="2057400" y="2590800"/>
            <a:ext cx="76200" cy="152400"/>
            <a:chOff x="720" y="1632"/>
            <a:chExt cx="48" cy="96"/>
          </a:xfrm>
        </p:grpSpPr>
        <p:sp>
          <p:nvSpPr>
            <p:cNvPr id="74798" name="Line 46"/>
            <p:cNvSpPr>
              <a:spLocks noChangeShapeType="1"/>
            </p:cNvSpPr>
            <p:nvPr/>
          </p:nvSpPr>
          <p:spPr bwMode="auto">
            <a:xfrm>
              <a:off x="720" y="1632"/>
              <a:ext cx="4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99" name="Line 47"/>
            <p:cNvSpPr>
              <a:spLocks noChangeShapeType="1"/>
            </p:cNvSpPr>
            <p:nvPr/>
          </p:nvSpPr>
          <p:spPr bwMode="auto">
            <a:xfrm>
              <a:off x="720" y="1632"/>
              <a:ext cx="0" cy="9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800" name="Line 48"/>
            <p:cNvSpPr>
              <a:spLocks noChangeShapeType="1"/>
            </p:cNvSpPr>
            <p:nvPr/>
          </p:nvSpPr>
          <p:spPr bwMode="auto">
            <a:xfrm>
              <a:off x="720" y="1728"/>
              <a:ext cx="4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4801" name="Group 49"/>
          <p:cNvGrpSpPr>
            <a:grpSpLocks/>
          </p:cNvGrpSpPr>
          <p:nvPr/>
        </p:nvGrpSpPr>
        <p:grpSpPr bwMode="auto">
          <a:xfrm>
            <a:off x="2209800" y="2590800"/>
            <a:ext cx="533400" cy="152400"/>
            <a:chOff x="1392" y="3504"/>
            <a:chExt cx="336" cy="96"/>
          </a:xfrm>
        </p:grpSpPr>
        <p:sp>
          <p:nvSpPr>
            <p:cNvPr id="74802" name="Line 50"/>
            <p:cNvSpPr>
              <a:spLocks noChangeShapeType="1"/>
            </p:cNvSpPr>
            <p:nvPr/>
          </p:nvSpPr>
          <p:spPr bwMode="auto">
            <a:xfrm>
              <a:off x="1392" y="3552"/>
              <a:ext cx="3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803" name="Group 51"/>
            <p:cNvGrpSpPr>
              <a:grpSpLocks/>
            </p:cNvGrpSpPr>
            <p:nvPr/>
          </p:nvGrpSpPr>
          <p:grpSpPr bwMode="auto">
            <a:xfrm>
              <a:off x="1392" y="3504"/>
              <a:ext cx="48" cy="96"/>
              <a:chOff x="720" y="1632"/>
              <a:chExt cx="48" cy="96"/>
            </a:xfrm>
          </p:grpSpPr>
          <p:sp>
            <p:nvSpPr>
              <p:cNvPr id="74804" name="Line 5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05" name="Line 5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06" name="Line 54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4807" name="Group 55"/>
            <p:cNvGrpSpPr>
              <a:grpSpLocks/>
            </p:cNvGrpSpPr>
            <p:nvPr/>
          </p:nvGrpSpPr>
          <p:grpSpPr bwMode="auto">
            <a:xfrm flipH="1">
              <a:off x="1680" y="3504"/>
              <a:ext cx="48" cy="96"/>
              <a:chOff x="720" y="1632"/>
              <a:chExt cx="48" cy="96"/>
            </a:xfrm>
          </p:grpSpPr>
          <p:sp>
            <p:nvSpPr>
              <p:cNvPr id="74808" name="Line 5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09" name="Line 5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10" name="Line 58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811" name="Group 59"/>
          <p:cNvGrpSpPr>
            <a:grpSpLocks/>
          </p:cNvGrpSpPr>
          <p:nvPr/>
        </p:nvGrpSpPr>
        <p:grpSpPr bwMode="auto">
          <a:xfrm>
            <a:off x="2819400" y="2590800"/>
            <a:ext cx="533400" cy="152400"/>
            <a:chOff x="1392" y="3504"/>
            <a:chExt cx="336" cy="96"/>
          </a:xfrm>
        </p:grpSpPr>
        <p:sp>
          <p:nvSpPr>
            <p:cNvPr id="74812" name="Line 60"/>
            <p:cNvSpPr>
              <a:spLocks noChangeShapeType="1"/>
            </p:cNvSpPr>
            <p:nvPr/>
          </p:nvSpPr>
          <p:spPr bwMode="auto">
            <a:xfrm>
              <a:off x="1392" y="3552"/>
              <a:ext cx="3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813" name="Group 61"/>
            <p:cNvGrpSpPr>
              <a:grpSpLocks/>
            </p:cNvGrpSpPr>
            <p:nvPr/>
          </p:nvGrpSpPr>
          <p:grpSpPr bwMode="auto">
            <a:xfrm>
              <a:off x="1392" y="3504"/>
              <a:ext cx="48" cy="96"/>
              <a:chOff x="720" y="1632"/>
              <a:chExt cx="48" cy="96"/>
            </a:xfrm>
          </p:grpSpPr>
          <p:sp>
            <p:nvSpPr>
              <p:cNvPr id="74814" name="Line 6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15" name="Line 6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16" name="Line 64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4817" name="Group 65"/>
            <p:cNvGrpSpPr>
              <a:grpSpLocks/>
            </p:cNvGrpSpPr>
            <p:nvPr/>
          </p:nvGrpSpPr>
          <p:grpSpPr bwMode="auto">
            <a:xfrm flipH="1">
              <a:off x="1680" y="3504"/>
              <a:ext cx="48" cy="96"/>
              <a:chOff x="720" y="1632"/>
              <a:chExt cx="48" cy="96"/>
            </a:xfrm>
          </p:grpSpPr>
          <p:sp>
            <p:nvSpPr>
              <p:cNvPr id="74818" name="Line 6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19" name="Line 6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20" name="Line 68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821" name="Group 69"/>
          <p:cNvGrpSpPr>
            <a:grpSpLocks/>
          </p:cNvGrpSpPr>
          <p:nvPr/>
        </p:nvGrpSpPr>
        <p:grpSpPr bwMode="auto">
          <a:xfrm>
            <a:off x="3429000" y="2590800"/>
            <a:ext cx="533400" cy="152400"/>
            <a:chOff x="1392" y="3504"/>
            <a:chExt cx="336" cy="96"/>
          </a:xfrm>
        </p:grpSpPr>
        <p:sp>
          <p:nvSpPr>
            <p:cNvPr id="74822" name="Line 70"/>
            <p:cNvSpPr>
              <a:spLocks noChangeShapeType="1"/>
            </p:cNvSpPr>
            <p:nvPr/>
          </p:nvSpPr>
          <p:spPr bwMode="auto">
            <a:xfrm>
              <a:off x="1392" y="3552"/>
              <a:ext cx="3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823" name="Group 71"/>
            <p:cNvGrpSpPr>
              <a:grpSpLocks/>
            </p:cNvGrpSpPr>
            <p:nvPr/>
          </p:nvGrpSpPr>
          <p:grpSpPr bwMode="auto">
            <a:xfrm>
              <a:off x="1392" y="3504"/>
              <a:ext cx="48" cy="96"/>
              <a:chOff x="720" y="1632"/>
              <a:chExt cx="48" cy="96"/>
            </a:xfrm>
          </p:grpSpPr>
          <p:sp>
            <p:nvSpPr>
              <p:cNvPr id="74824" name="Line 7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25" name="Line 7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26" name="Line 74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4827" name="Group 75"/>
            <p:cNvGrpSpPr>
              <a:grpSpLocks/>
            </p:cNvGrpSpPr>
            <p:nvPr/>
          </p:nvGrpSpPr>
          <p:grpSpPr bwMode="auto">
            <a:xfrm flipH="1">
              <a:off x="1680" y="3504"/>
              <a:ext cx="48" cy="96"/>
              <a:chOff x="720" y="1632"/>
              <a:chExt cx="48" cy="96"/>
            </a:xfrm>
          </p:grpSpPr>
          <p:sp>
            <p:nvSpPr>
              <p:cNvPr id="74828" name="Line 7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29" name="Line 7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30" name="Line 78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831" name="Group 79"/>
          <p:cNvGrpSpPr>
            <a:grpSpLocks/>
          </p:cNvGrpSpPr>
          <p:nvPr/>
        </p:nvGrpSpPr>
        <p:grpSpPr bwMode="auto">
          <a:xfrm>
            <a:off x="4038600" y="2590800"/>
            <a:ext cx="533400" cy="152400"/>
            <a:chOff x="1392" y="3504"/>
            <a:chExt cx="336" cy="96"/>
          </a:xfrm>
        </p:grpSpPr>
        <p:sp>
          <p:nvSpPr>
            <p:cNvPr id="74832" name="Line 80"/>
            <p:cNvSpPr>
              <a:spLocks noChangeShapeType="1"/>
            </p:cNvSpPr>
            <p:nvPr/>
          </p:nvSpPr>
          <p:spPr bwMode="auto">
            <a:xfrm>
              <a:off x="1392" y="3552"/>
              <a:ext cx="3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833" name="Group 81"/>
            <p:cNvGrpSpPr>
              <a:grpSpLocks/>
            </p:cNvGrpSpPr>
            <p:nvPr/>
          </p:nvGrpSpPr>
          <p:grpSpPr bwMode="auto">
            <a:xfrm>
              <a:off x="1392" y="3504"/>
              <a:ext cx="48" cy="96"/>
              <a:chOff x="720" y="1632"/>
              <a:chExt cx="48" cy="96"/>
            </a:xfrm>
          </p:grpSpPr>
          <p:sp>
            <p:nvSpPr>
              <p:cNvPr id="74834" name="Line 8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35" name="Line 8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36" name="Line 84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4837" name="Group 85"/>
            <p:cNvGrpSpPr>
              <a:grpSpLocks/>
            </p:cNvGrpSpPr>
            <p:nvPr/>
          </p:nvGrpSpPr>
          <p:grpSpPr bwMode="auto">
            <a:xfrm flipH="1">
              <a:off x="1680" y="3504"/>
              <a:ext cx="48" cy="96"/>
              <a:chOff x="720" y="1632"/>
              <a:chExt cx="48" cy="96"/>
            </a:xfrm>
          </p:grpSpPr>
          <p:sp>
            <p:nvSpPr>
              <p:cNvPr id="74838" name="Line 8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39" name="Line 8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40" name="Line 88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841" name="Group 89"/>
          <p:cNvGrpSpPr>
            <a:grpSpLocks/>
          </p:cNvGrpSpPr>
          <p:nvPr/>
        </p:nvGrpSpPr>
        <p:grpSpPr bwMode="auto">
          <a:xfrm>
            <a:off x="4648200" y="2590800"/>
            <a:ext cx="533400" cy="152400"/>
            <a:chOff x="1392" y="3504"/>
            <a:chExt cx="336" cy="96"/>
          </a:xfrm>
        </p:grpSpPr>
        <p:sp>
          <p:nvSpPr>
            <p:cNvPr id="74842" name="Line 90"/>
            <p:cNvSpPr>
              <a:spLocks noChangeShapeType="1"/>
            </p:cNvSpPr>
            <p:nvPr/>
          </p:nvSpPr>
          <p:spPr bwMode="auto">
            <a:xfrm>
              <a:off x="1392" y="3552"/>
              <a:ext cx="3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843" name="Group 91"/>
            <p:cNvGrpSpPr>
              <a:grpSpLocks/>
            </p:cNvGrpSpPr>
            <p:nvPr/>
          </p:nvGrpSpPr>
          <p:grpSpPr bwMode="auto">
            <a:xfrm>
              <a:off x="1392" y="3504"/>
              <a:ext cx="48" cy="96"/>
              <a:chOff x="720" y="1632"/>
              <a:chExt cx="48" cy="96"/>
            </a:xfrm>
          </p:grpSpPr>
          <p:sp>
            <p:nvSpPr>
              <p:cNvPr id="74844" name="Line 9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45" name="Line 9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46" name="Line 94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4847" name="Group 95"/>
            <p:cNvGrpSpPr>
              <a:grpSpLocks/>
            </p:cNvGrpSpPr>
            <p:nvPr/>
          </p:nvGrpSpPr>
          <p:grpSpPr bwMode="auto">
            <a:xfrm flipH="1">
              <a:off x="1680" y="3504"/>
              <a:ext cx="48" cy="96"/>
              <a:chOff x="720" y="1632"/>
              <a:chExt cx="48" cy="96"/>
            </a:xfrm>
          </p:grpSpPr>
          <p:sp>
            <p:nvSpPr>
              <p:cNvPr id="74848" name="Line 9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49" name="Line 9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50" name="Line 98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851" name="Group 99"/>
          <p:cNvGrpSpPr>
            <a:grpSpLocks/>
          </p:cNvGrpSpPr>
          <p:nvPr/>
        </p:nvGrpSpPr>
        <p:grpSpPr bwMode="auto">
          <a:xfrm>
            <a:off x="5257800" y="2590800"/>
            <a:ext cx="533400" cy="152400"/>
            <a:chOff x="1392" y="3504"/>
            <a:chExt cx="336" cy="96"/>
          </a:xfrm>
        </p:grpSpPr>
        <p:sp>
          <p:nvSpPr>
            <p:cNvPr id="74852" name="Line 100"/>
            <p:cNvSpPr>
              <a:spLocks noChangeShapeType="1"/>
            </p:cNvSpPr>
            <p:nvPr/>
          </p:nvSpPr>
          <p:spPr bwMode="auto">
            <a:xfrm>
              <a:off x="1392" y="3552"/>
              <a:ext cx="3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853" name="Group 101"/>
            <p:cNvGrpSpPr>
              <a:grpSpLocks/>
            </p:cNvGrpSpPr>
            <p:nvPr/>
          </p:nvGrpSpPr>
          <p:grpSpPr bwMode="auto">
            <a:xfrm>
              <a:off x="1392" y="3504"/>
              <a:ext cx="48" cy="96"/>
              <a:chOff x="720" y="1632"/>
              <a:chExt cx="48" cy="96"/>
            </a:xfrm>
          </p:grpSpPr>
          <p:sp>
            <p:nvSpPr>
              <p:cNvPr id="74854" name="Line 10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55" name="Line 10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56" name="Line 104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4857" name="Group 105"/>
            <p:cNvGrpSpPr>
              <a:grpSpLocks/>
            </p:cNvGrpSpPr>
            <p:nvPr/>
          </p:nvGrpSpPr>
          <p:grpSpPr bwMode="auto">
            <a:xfrm flipH="1">
              <a:off x="1680" y="3504"/>
              <a:ext cx="48" cy="96"/>
              <a:chOff x="720" y="1632"/>
              <a:chExt cx="48" cy="96"/>
            </a:xfrm>
          </p:grpSpPr>
          <p:sp>
            <p:nvSpPr>
              <p:cNvPr id="74858" name="Line 10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59" name="Line 10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60" name="Line 108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861" name="Group 109"/>
          <p:cNvGrpSpPr>
            <a:grpSpLocks/>
          </p:cNvGrpSpPr>
          <p:nvPr/>
        </p:nvGrpSpPr>
        <p:grpSpPr bwMode="auto">
          <a:xfrm>
            <a:off x="5867400" y="2590800"/>
            <a:ext cx="533400" cy="152400"/>
            <a:chOff x="1392" y="3504"/>
            <a:chExt cx="336" cy="96"/>
          </a:xfrm>
        </p:grpSpPr>
        <p:sp>
          <p:nvSpPr>
            <p:cNvPr id="74862" name="Line 110"/>
            <p:cNvSpPr>
              <a:spLocks noChangeShapeType="1"/>
            </p:cNvSpPr>
            <p:nvPr/>
          </p:nvSpPr>
          <p:spPr bwMode="auto">
            <a:xfrm>
              <a:off x="1392" y="3552"/>
              <a:ext cx="3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863" name="Group 111"/>
            <p:cNvGrpSpPr>
              <a:grpSpLocks/>
            </p:cNvGrpSpPr>
            <p:nvPr/>
          </p:nvGrpSpPr>
          <p:grpSpPr bwMode="auto">
            <a:xfrm>
              <a:off x="1392" y="3504"/>
              <a:ext cx="48" cy="96"/>
              <a:chOff x="720" y="1632"/>
              <a:chExt cx="48" cy="96"/>
            </a:xfrm>
          </p:grpSpPr>
          <p:sp>
            <p:nvSpPr>
              <p:cNvPr id="74864" name="Line 11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65" name="Line 11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66" name="Line 114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4867" name="Group 115"/>
            <p:cNvGrpSpPr>
              <a:grpSpLocks/>
            </p:cNvGrpSpPr>
            <p:nvPr/>
          </p:nvGrpSpPr>
          <p:grpSpPr bwMode="auto">
            <a:xfrm flipH="1">
              <a:off x="1680" y="3504"/>
              <a:ext cx="48" cy="96"/>
              <a:chOff x="720" y="1632"/>
              <a:chExt cx="48" cy="96"/>
            </a:xfrm>
          </p:grpSpPr>
          <p:sp>
            <p:nvSpPr>
              <p:cNvPr id="74868" name="Line 11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69" name="Line 11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70" name="Line 118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871" name="Group 119"/>
          <p:cNvGrpSpPr>
            <a:grpSpLocks/>
          </p:cNvGrpSpPr>
          <p:nvPr/>
        </p:nvGrpSpPr>
        <p:grpSpPr bwMode="auto">
          <a:xfrm>
            <a:off x="6477000" y="2590800"/>
            <a:ext cx="533400" cy="152400"/>
            <a:chOff x="1392" y="3504"/>
            <a:chExt cx="336" cy="96"/>
          </a:xfrm>
        </p:grpSpPr>
        <p:sp>
          <p:nvSpPr>
            <p:cNvPr id="74872" name="Line 120"/>
            <p:cNvSpPr>
              <a:spLocks noChangeShapeType="1"/>
            </p:cNvSpPr>
            <p:nvPr/>
          </p:nvSpPr>
          <p:spPr bwMode="auto">
            <a:xfrm>
              <a:off x="1392" y="3552"/>
              <a:ext cx="3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873" name="Group 121"/>
            <p:cNvGrpSpPr>
              <a:grpSpLocks/>
            </p:cNvGrpSpPr>
            <p:nvPr/>
          </p:nvGrpSpPr>
          <p:grpSpPr bwMode="auto">
            <a:xfrm>
              <a:off x="1392" y="3504"/>
              <a:ext cx="48" cy="96"/>
              <a:chOff x="720" y="1632"/>
              <a:chExt cx="48" cy="96"/>
            </a:xfrm>
          </p:grpSpPr>
          <p:sp>
            <p:nvSpPr>
              <p:cNvPr id="74874" name="Line 12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75" name="Line 12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76" name="Line 124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4877" name="Group 125"/>
            <p:cNvGrpSpPr>
              <a:grpSpLocks/>
            </p:cNvGrpSpPr>
            <p:nvPr/>
          </p:nvGrpSpPr>
          <p:grpSpPr bwMode="auto">
            <a:xfrm flipH="1">
              <a:off x="1680" y="3504"/>
              <a:ext cx="48" cy="96"/>
              <a:chOff x="720" y="1632"/>
              <a:chExt cx="48" cy="96"/>
            </a:xfrm>
          </p:grpSpPr>
          <p:sp>
            <p:nvSpPr>
              <p:cNvPr id="74878" name="Line 12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79" name="Line 12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80" name="Line 128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881" name="Group 129"/>
          <p:cNvGrpSpPr>
            <a:grpSpLocks/>
          </p:cNvGrpSpPr>
          <p:nvPr/>
        </p:nvGrpSpPr>
        <p:grpSpPr bwMode="auto">
          <a:xfrm>
            <a:off x="7086600" y="2590800"/>
            <a:ext cx="533400" cy="152400"/>
            <a:chOff x="1392" y="3504"/>
            <a:chExt cx="336" cy="96"/>
          </a:xfrm>
        </p:grpSpPr>
        <p:sp>
          <p:nvSpPr>
            <p:cNvPr id="74882" name="Line 130"/>
            <p:cNvSpPr>
              <a:spLocks noChangeShapeType="1"/>
            </p:cNvSpPr>
            <p:nvPr/>
          </p:nvSpPr>
          <p:spPr bwMode="auto">
            <a:xfrm>
              <a:off x="1392" y="3552"/>
              <a:ext cx="3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883" name="Group 131"/>
            <p:cNvGrpSpPr>
              <a:grpSpLocks/>
            </p:cNvGrpSpPr>
            <p:nvPr/>
          </p:nvGrpSpPr>
          <p:grpSpPr bwMode="auto">
            <a:xfrm>
              <a:off x="1392" y="3504"/>
              <a:ext cx="48" cy="96"/>
              <a:chOff x="720" y="1632"/>
              <a:chExt cx="48" cy="96"/>
            </a:xfrm>
          </p:grpSpPr>
          <p:sp>
            <p:nvSpPr>
              <p:cNvPr id="74884" name="Line 13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85" name="Line 13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86" name="Line 134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4887" name="Group 135"/>
            <p:cNvGrpSpPr>
              <a:grpSpLocks/>
            </p:cNvGrpSpPr>
            <p:nvPr/>
          </p:nvGrpSpPr>
          <p:grpSpPr bwMode="auto">
            <a:xfrm flipH="1">
              <a:off x="1680" y="3504"/>
              <a:ext cx="48" cy="96"/>
              <a:chOff x="720" y="1632"/>
              <a:chExt cx="48" cy="96"/>
            </a:xfrm>
          </p:grpSpPr>
          <p:sp>
            <p:nvSpPr>
              <p:cNvPr id="74888" name="Line 13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89" name="Line 13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90" name="Line 138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891" name="Group 139"/>
          <p:cNvGrpSpPr>
            <a:grpSpLocks/>
          </p:cNvGrpSpPr>
          <p:nvPr/>
        </p:nvGrpSpPr>
        <p:grpSpPr bwMode="auto">
          <a:xfrm>
            <a:off x="1600200" y="2590800"/>
            <a:ext cx="76200" cy="152400"/>
            <a:chOff x="720" y="1632"/>
            <a:chExt cx="48" cy="96"/>
          </a:xfrm>
        </p:grpSpPr>
        <p:sp>
          <p:nvSpPr>
            <p:cNvPr id="74892" name="Line 140"/>
            <p:cNvSpPr>
              <a:spLocks noChangeShapeType="1"/>
            </p:cNvSpPr>
            <p:nvPr/>
          </p:nvSpPr>
          <p:spPr bwMode="auto">
            <a:xfrm>
              <a:off x="720" y="1632"/>
              <a:ext cx="4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893" name="Line 141"/>
            <p:cNvSpPr>
              <a:spLocks noChangeShapeType="1"/>
            </p:cNvSpPr>
            <p:nvPr/>
          </p:nvSpPr>
          <p:spPr bwMode="auto">
            <a:xfrm>
              <a:off x="720" y="1632"/>
              <a:ext cx="0" cy="9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894" name="Line 142"/>
            <p:cNvSpPr>
              <a:spLocks noChangeShapeType="1"/>
            </p:cNvSpPr>
            <p:nvPr/>
          </p:nvSpPr>
          <p:spPr bwMode="auto">
            <a:xfrm>
              <a:off x="720" y="1728"/>
              <a:ext cx="4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4895" name="Group 143"/>
          <p:cNvGrpSpPr>
            <a:grpSpLocks/>
          </p:cNvGrpSpPr>
          <p:nvPr/>
        </p:nvGrpSpPr>
        <p:grpSpPr bwMode="auto">
          <a:xfrm>
            <a:off x="1600200" y="2895600"/>
            <a:ext cx="6019800" cy="152400"/>
            <a:chOff x="1008" y="1824"/>
            <a:chExt cx="3792" cy="96"/>
          </a:xfrm>
        </p:grpSpPr>
        <p:grpSp>
          <p:nvGrpSpPr>
            <p:cNvPr id="74896" name="Group 144"/>
            <p:cNvGrpSpPr>
              <a:grpSpLocks/>
            </p:cNvGrpSpPr>
            <p:nvPr/>
          </p:nvGrpSpPr>
          <p:grpSpPr bwMode="auto">
            <a:xfrm>
              <a:off x="1008" y="1824"/>
              <a:ext cx="48" cy="96"/>
              <a:chOff x="720" y="1632"/>
              <a:chExt cx="48" cy="96"/>
            </a:xfrm>
          </p:grpSpPr>
          <p:sp>
            <p:nvSpPr>
              <p:cNvPr id="74897" name="Line 145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98" name="Line 14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99" name="Line 147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900" name="Line 148"/>
            <p:cNvSpPr>
              <a:spLocks noChangeShapeType="1"/>
            </p:cNvSpPr>
            <p:nvPr/>
          </p:nvSpPr>
          <p:spPr bwMode="auto">
            <a:xfrm>
              <a:off x="1008" y="1872"/>
              <a:ext cx="37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901" name="Group 149"/>
            <p:cNvGrpSpPr>
              <a:grpSpLocks/>
            </p:cNvGrpSpPr>
            <p:nvPr/>
          </p:nvGrpSpPr>
          <p:grpSpPr bwMode="auto">
            <a:xfrm flipH="1">
              <a:off x="4752" y="1824"/>
              <a:ext cx="48" cy="96"/>
              <a:chOff x="720" y="1632"/>
              <a:chExt cx="48" cy="96"/>
            </a:xfrm>
          </p:grpSpPr>
          <p:sp>
            <p:nvSpPr>
              <p:cNvPr id="74902" name="Line 150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03" name="Line 15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04" name="Line 152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905" name="Group 153"/>
          <p:cNvGrpSpPr>
            <a:grpSpLocks/>
          </p:cNvGrpSpPr>
          <p:nvPr/>
        </p:nvGrpSpPr>
        <p:grpSpPr bwMode="auto">
          <a:xfrm>
            <a:off x="1600200" y="3200400"/>
            <a:ext cx="6019800" cy="152400"/>
            <a:chOff x="1008" y="1824"/>
            <a:chExt cx="3792" cy="96"/>
          </a:xfrm>
        </p:grpSpPr>
        <p:grpSp>
          <p:nvGrpSpPr>
            <p:cNvPr id="74906" name="Group 154"/>
            <p:cNvGrpSpPr>
              <a:grpSpLocks/>
            </p:cNvGrpSpPr>
            <p:nvPr/>
          </p:nvGrpSpPr>
          <p:grpSpPr bwMode="auto">
            <a:xfrm>
              <a:off x="1008" y="1824"/>
              <a:ext cx="48" cy="96"/>
              <a:chOff x="720" y="1632"/>
              <a:chExt cx="48" cy="96"/>
            </a:xfrm>
          </p:grpSpPr>
          <p:sp>
            <p:nvSpPr>
              <p:cNvPr id="74907" name="Line 155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08" name="Line 15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09" name="Line 157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910" name="Line 158"/>
            <p:cNvSpPr>
              <a:spLocks noChangeShapeType="1"/>
            </p:cNvSpPr>
            <p:nvPr/>
          </p:nvSpPr>
          <p:spPr bwMode="auto">
            <a:xfrm>
              <a:off x="1008" y="1872"/>
              <a:ext cx="37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911" name="Group 159"/>
            <p:cNvGrpSpPr>
              <a:grpSpLocks/>
            </p:cNvGrpSpPr>
            <p:nvPr/>
          </p:nvGrpSpPr>
          <p:grpSpPr bwMode="auto">
            <a:xfrm flipH="1">
              <a:off x="4752" y="1824"/>
              <a:ext cx="48" cy="96"/>
              <a:chOff x="720" y="1632"/>
              <a:chExt cx="48" cy="96"/>
            </a:xfrm>
          </p:grpSpPr>
          <p:sp>
            <p:nvSpPr>
              <p:cNvPr id="74912" name="Line 160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13" name="Line 16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14" name="Line 162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915" name="Group 163"/>
          <p:cNvGrpSpPr>
            <a:grpSpLocks/>
          </p:cNvGrpSpPr>
          <p:nvPr/>
        </p:nvGrpSpPr>
        <p:grpSpPr bwMode="auto">
          <a:xfrm>
            <a:off x="1600200" y="3505200"/>
            <a:ext cx="6019800" cy="152400"/>
            <a:chOff x="1008" y="1824"/>
            <a:chExt cx="3792" cy="96"/>
          </a:xfrm>
        </p:grpSpPr>
        <p:grpSp>
          <p:nvGrpSpPr>
            <p:cNvPr id="74916" name="Group 164"/>
            <p:cNvGrpSpPr>
              <a:grpSpLocks/>
            </p:cNvGrpSpPr>
            <p:nvPr/>
          </p:nvGrpSpPr>
          <p:grpSpPr bwMode="auto">
            <a:xfrm>
              <a:off x="1008" y="1824"/>
              <a:ext cx="48" cy="96"/>
              <a:chOff x="720" y="1632"/>
              <a:chExt cx="48" cy="96"/>
            </a:xfrm>
          </p:grpSpPr>
          <p:sp>
            <p:nvSpPr>
              <p:cNvPr id="74917" name="Line 165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18" name="Line 16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19" name="Line 167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920" name="Line 168"/>
            <p:cNvSpPr>
              <a:spLocks noChangeShapeType="1"/>
            </p:cNvSpPr>
            <p:nvPr/>
          </p:nvSpPr>
          <p:spPr bwMode="auto">
            <a:xfrm>
              <a:off x="1008" y="1872"/>
              <a:ext cx="37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921" name="Group 169"/>
            <p:cNvGrpSpPr>
              <a:grpSpLocks/>
            </p:cNvGrpSpPr>
            <p:nvPr/>
          </p:nvGrpSpPr>
          <p:grpSpPr bwMode="auto">
            <a:xfrm flipH="1">
              <a:off x="4752" y="1824"/>
              <a:ext cx="48" cy="96"/>
              <a:chOff x="720" y="1632"/>
              <a:chExt cx="48" cy="96"/>
            </a:xfrm>
          </p:grpSpPr>
          <p:sp>
            <p:nvSpPr>
              <p:cNvPr id="74922" name="Line 170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23" name="Line 17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24" name="Line 172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925" name="Group 173"/>
          <p:cNvGrpSpPr>
            <a:grpSpLocks/>
          </p:cNvGrpSpPr>
          <p:nvPr/>
        </p:nvGrpSpPr>
        <p:grpSpPr bwMode="auto">
          <a:xfrm>
            <a:off x="1600200" y="3810000"/>
            <a:ext cx="6019800" cy="152400"/>
            <a:chOff x="1008" y="1824"/>
            <a:chExt cx="3792" cy="96"/>
          </a:xfrm>
        </p:grpSpPr>
        <p:grpSp>
          <p:nvGrpSpPr>
            <p:cNvPr id="74926" name="Group 174"/>
            <p:cNvGrpSpPr>
              <a:grpSpLocks/>
            </p:cNvGrpSpPr>
            <p:nvPr/>
          </p:nvGrpSpPr>
          <p:grpSpPr bwMode="auto">
            <a:xfrm>
              <a:off x="1008" y="1824"/>
              <a:ext cx="48" cy="96"/>
              <a:chOff x="720" y="1632"/>
              <a:chExt cx="48" cy="96"/>
            </a:xfrm>
          </p:grpSpPr>
          <p:sp>
            <p:nvSpPr>
              <p:cNvPr id="74927" name="Line 175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28" name="Line 17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29" name="Line 177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930" name="Line 178"/>
            <p:cNvSpPr>
              <a:spLocks noChangeShapeType="1"/>
            </p:cNvSpPr>
            <p:nvPr/>
          </p:nvSpPr>
          <p:spPr bwMode="auto">
            <a:xfrm>
              <a:off x="1008" y="1872"/>
              <a:ext cx="37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931" name="Group 179"/>
            <p:cNvGrpSpPr>
              <a:grpSpLocks/>
            </p:cNvGrpSpPr>
            <p:nvPr/>
          </p:nvGrpSpPr>
          <p:grpSpPr bwMode="auto">
            <a:xfrm flipH="1">
              <a:off x="4752" y="1824"/>
              <a:ext cx="48" cy="96"/>
              <a:chOff x="720" y="1632"/>
              <a:chExt cx="48" cy="96"/>
            </a:xfrm>
          </p:grpSpPr>
          <p:sp>
            <p:nvSpPr>
              <p:cNvPr id="74932" name="Line 180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33" name="Line 18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34" name="Line 182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935" name="Group 183"/>
          <p:cNvGrpSpPr>
            <a:grpSpLocks/>
          </p:cNvGrpSpPr>
          <p:nvPr/>
        </p:nvGrpSpPr>
        <p:grpSpPr bwMode="auto">
          <a:xfrm>
            <a:off x="1600200" y="4114800"/>
            <a:ext cx="6019800" cy="152400"/>
            <a:chOff x="1008" y="1824"/>
            <a:chExt cx="3792" cy="96"/>
          </a:xfrm>
        </p:grpSpPr>
        <p:grpSp>
          <p:nvGrpSpPr>
            <p:cNvPr id="74936" name="Group 184"/>
            <p:cNvGrpSpPr>
              <a:grpSpLocks/>
            </p:cNvGrpSpPr>
            <p:nvPr/>
          </p:nvGrpSpPr>
          <p:grpSpPr bwMode="auto">
            <a:xfrm>
              <a:off x="1008" y="1824"/>
              <a:ext cx="48" cy="96"/>
              <a:chOff x="720" y="1632"/>
              <a:chExt cx="48" cy="96"/>
            </a:xfrm>
          </p:grpSpPr>
          <p:sp>
            <p:nvSpPr>
              <p:cNvPr id="74937" name="Line 185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38" name="Line 18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39" name="Line 187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940" name="Line 188"/>
            <p:cNvSpPr>
              <a:spLocks noChangeShapeType="1"/>
            </p:cNvSpPr>
            <p:nvPr/>
          </p:nvSpPr>
          <p:spPr bwMode="auto">
            <a:xfrm>
              <a:off x="1008" y="1872"/>
              <a:ext cx="37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941" name="Group 189"/>
            <p:cNvGrpSpPr>
              <a:grpSpLocks/>
            </p:cNvGrpSpPr>
            <p:nvPr/>
          </p:nvGrpSpPr>
          <p:grpSpPr bwMode="auto">
            <a:xfrm flipH="1">
              <a:off x="4752" y="1824"/>
              <a:ext cx="48" cy="96"/>
              <a:chOff x="720" y="1632"/>
              <a:chExt cx="48" cy="96"/>
            </a:xfrm>
          </p:grpSpPr>
          <p:sp>
            <p:nvSpPr>
              <p:cNvPr id="74942" name="Line 190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43" name="Line 19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44" name="Line 192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945" name="Group 193"/>
          <p:cNvGrpSpPr>
            <a:grpSpLocks/>
          </p:cNvGrpSpPr>
          <p:nvPr/>
        </p:nvGrpSpPr>
        <p:grpSpPr bwMode="auto">
          <a:xfrm>
            <a:off x="1600200" y="4419600"/>
            <a:ext cx="6019800" cy="152400"/>
            <a:chOff x="1008" y="1824"/>
            <a:chExt cx="3792" cy="96"/>
          </a:xfrm>
        </p:grpSpPr>
        <p:grpSp>
          <p:nvGrpSpPr>
            <p:cNvPr id="74946" name="Group 194"/>
            <p:cNvGrpSpPr>
              <a:grpSpLocks/>
            </p:cNvGrpSpPr>
            <p:nvPr/>
          </p:nvGrpSpPr>
          <p:grpSpPr bwMode="auto">
            <a:xfrm>
              <a:off x="1008" y="1824"/>
              <a:ext cx="48" cy="96"/>
              <a:chOff x="720" y="1632"/>
              <a:chExt cx="48" cy="96"/>
            </a:xfrm>
          </p:grpSpPr>
          <p:sp>
            <p:nvSpPr>
              <p:cNvPr id="74947" name="Line 195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48" name="Line 19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49" name="Line 197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950" name="Line 198"/>
            <p:cNvSpPr>
              <a:spLocks noChangeShapeType="1"/>
            </p:cNvSpPr>
            <p:nvPr/>
          </p:nvSpPr>
          <p:spPr bwMode="auto">
            <a:xfrm>
              <a:off x="1008" y="1872"/>
              <a:ext cx="37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951" name="Group 199"/>
            <p:cNvGrpSpPr>
              <a:grpSpLocks/>
            </p:cNvGrpSpPr>
            <p:nvPr/>
          </p:nvGrpSpPr>
          <p:grpSpPr bwMode="auto">
            <a:xfrm flipH="1">
              <a:off x="4752" y="1824"/>
              <a:ext cx="48" cy="96"/>
              <a:chOff x="720" y="1632"/>
              <a:chExt cx="48" cy="96"/>
            </a:xfrm>
          </p:grpSpPr>
          <p:sp>
            <p:nvSpPr>
              <p:cNvPr id="74952" name="Line 200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53" name="Line 20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54" name="Line 202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955" name="Group 203"/>
          <p:cNvGrpSpPr>
            <a:grpSpLocks/>
          </p:cNvGrpSpPr>
          <p:nvPr/>
        </p:nvGrpSpPr>
        <p:grpSpPr bwMode="auto">
          <a:xfrm>
            <a:off x="1600200" y="4724400"/>
            <a:ext cx="6019800" cy="152400"/>
            <a:chOff x="1008" y="1824"/>
            <a:chExt cx="3792" cy="96"/>
          </a:xfrm>
        </p:grpSpPr>
        <p:grpSp>
          <p:nvGrpSpPr>
            <p:cNvPr id="74956" name="Group 204"/>
            <p:cNvGrpSpPr>
              <a:grpSpLocks/>
            </p:cNvGrpSpPr>
            <p:nvPr/>
          </p:nvGrpSpPr>
          <p:grpSpPr bwMode="auto">
            <a:xfrm>
              <a:off x="1008" y="1824"/>
              <a:ext cx="48" cy="96"/>
              <a:chOff x="720" y="1632"/>
              <a:chExt cx="48" cy="96"/>
            </a:xfrm>
          </p:grpSpPr>
          <p:sp>
            <p:nvSpPr>
              <p:cNvPr id="74957" name="Line 205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58" name="Line 20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59" name="Line 207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960" name="Line 208"/>
            <p:cNvSpPr>
              <a:spLocks noChangeShapeType="1"/>
            </p:cNvSpPr>
            <p:nvPr/>
          </p:nvSpPr>
          <p:spPr bwMode="auto">
            <a:xfrm>
              <a:off x="1008" y="1872"/>
              <a:ext cx="37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961" name="Group 209"/>
            <p:cNvGrpSpPr>
              <a:grpSpLocks/>
            </p:cNvGrpSpPr>
            <p:nvPr/>
          </p:nvGrpSpPr>
          <p:grpSpPr bwMode="auto">
            <a:xfrm flipH="1">
              <a:off x="4752" y="1824"/>
              <a:ext cx="48" cy="96"/>
              <a:chOff x="720" y="1632"/>
              <a:chExt cx="48" cy="96"/>
            </a:xfrm>
          </p:grpSpPr>
          <p:sp>
            <p:nvSpPr>
              <p:cNvPr id="74962" name="Line 210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63" name="Line 21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64" name="Line 212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965" name="Group 213"/>
          <p:cNvGrpSpPr>
            <a:grpSpLocks/>
          </p:cNvGrpSpPr>
          <p:nvPr/>
        </p:nvGrpSpPr>
        <p:grpSpPr bwMode="auto">
          <a:xfrm>
            <a:off x="1600200" y="5029200"/>
            <a:ext cx="6019800" cy="152400"/>
            <a:chOff x="1008" y="1824"/>
            <a:chExt cx="3792" cy="96"/>
          </a:xfrm>
        </p:grpSpPr>
        <p:grpSp>
          <p:nvGrpSpPr>
            <p:cNvPr id="74966" name="Group 214"/>
            <p:cNvGrpSpPr>
              <a:grpSpLocks/>
            </p:cNvGrpSpPr>
            <p:nvPr/>
          </p:nvGrpSpPr>
          <p:grpSpPr bwMode="auto">
            <a:xfrm>
              <a:off x="1008" y="1824"/>
              <a:ext cx="48" cy="96"/>
              <a:chOff x="720" y="1632"/>
              <a:chExt cx="48" cy="96"/>
            </a:xfrm>
          </p:grpSpPr>
          <p:sp>
            <p:nvSpPr>
              <p:cNvPr id="74967" name="Line 215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68" name="Line 21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69" name="Line 217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970" name="Line 218"/>
            <p:cNvSpPr>
              <a:spLocks noChangeShapeType="1"/>
            </p:cNvSpPr>
            <p:nvPr/>
          </p:nvSpPr>
          <p:spPr bwMode="auto">
            <a:xfrm>
              <a:off x="1008" y="1872"/>
              <a:ext cx="37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971" name="Group 219"/>
            <p:cNvGrpSpPr>
              <a:grpSpLocks/>
            </p:cNvGrpSpPr>
            <p:nvPr/>
          </p:nvGrpSpPr>
          <p:grpSpPr bwMode="auto">
            <a:xfrm flipH="1">
              <a:off x="4752" y="1824"/>
              <a:ext cx="48" cy="96"/>
              <a:chOff x="720" y="1632"/>
              <a:chExt cx="48" cy="96"/>
            </a:xfrm>
          </p:grpSpPr>
          <p:sp>
            <p:nvSpPr>
              <p:cNvPr id="74972" name="Line 220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73" name="Line 22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74" name="Line 222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975" name="Group 223"/>
          <p:cNvGrpSpPr>
            <a:grpSpLocks/>
          </p:cNvGrpSpPr>
          <p:nvPr/>
        </p:nvGrpSpPr>
        <p:grpSpPr bwMode="auto">
          <a:xfrm>
            <a:off x="1600200" y="5334000"/>
            <a:ext cx="6019800" cy="152400"/>
            <a:chOff x="1008" y="1824"/>
            <a:chExt cx="3792" cy="96"/>
          </a:xfrm>
        </p:grpSpPr>
        <p:grpSp>
          <p:nvGrpSpPr>
            <p:cNvPr id="74976" name="Group 224"/>
            <p:cNvGrpSpPr>
              <a:grpSpLocks/>
            </p:cNvGrpSpPr>
            <p:nvPr/>
          </p:nvGrpSpPr>
          <p:grpSpPr bwMode="auto">
            <a:xfrm>
              <a:off x="1008" y="1824"/>
              <a:ext cx="48" cy="96"/>
              <a:chOff x="720" y="1632"/>
              <a:chExt cx="48" cy="96"/>
            </a:xfrm>
          </p:grpSpPr>
          <p:sp>
            <p:nvSpPr>
              <p:cNvPr id="74977" name="Line 225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78" name="Line 22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79" name="Line 227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980" name="Line 228"/>
            <p:cNvSpPr>
              <a:spLocks noChangeShapeType="1"/>
            </p:cNvSpPr>
            <p:nvPr/>
          </p:nvSpPr>
          <p:spPr bwMode="auto">
            <a:xfrm>
              <a:off x="1008" y="1872"/>
              <a:ext cx="37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981" name="Group 229"/>
            <p:cNvGrpSpPr>
              <a:grpSpLocks/>
            </p:cNvGrpSpPr>
            <p:nvPr/>
          </p:nvGrpSpPr>
          <p:grpSpPr bwMode="auto">
            <a:xfrm flipH="1">
              <a:off x="4752" y="1824"/>
              <a:ext cx="48" cy="96"/>
              <a:chOff x="720" y="1632"/>
              <a:chExt cx="48" cy="96"/>
            </a:xfrm>
          </p:grpSpPr>
          <p:sp>
            <p:nvSpPr>
              <p:cNvPr id="74982" name="Line 230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83" name="Line 23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84" name="Line 232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985" name="Group 233"/>
          <p:cNvGrpSpPr>
            <a:grpSpLocks/>
          </p:cNvGrpSpPr>
          <p:nvPr/>
        </p:nvGrpSpPr>
        <p:grpSpPr bwMode="auto">
          <a:xfrm>
            <a:off x="1600200" y="5638800"/>
            <a:ext cx="6019800" cy="152400"/>
            <a:chOff x="1008" y="1824"/>
            <a:chExt cx="3792" cy="96"/>
          </a:xfrm>
        </p:grpSpPr>
        <p:grpSp>
          <p:nvGrpSpPr>
            <p:cNvPr id="74986" name="Group 234"/>
            <p:cNvGrpSpPr>
              <a:grpSpLocks/>
            </p:cNvGrpSpPr>
            <p:nvPr/>
          </p:nvGrpSpPr>
          <p:grpSpPr bwMode="auto">
            <a:xfrm>
              <a:off x="1008" y="1824"/>
              <a:ext cx="48" cy="96"/>
              <a:chOff x="720" y="1632"/>
              <a:chExt cx="48" cy="96"/>
            </a:xfrm>
          </p:grpSpPr>
          <p:sp>
            <p:nvSpPr>
              <p:cNvPr id="74987" name="Line 235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88" name="Line 23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89" name="Line 237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990" name="Line 238"/>
            <p:cNvSpPr>
              <a:spLocks noChangeShapeType="1"/>
            </p:cNvSpPr>
            <p:nvPr/>
          </p:nvSpPr>
          <p:spPr bwMode="auto">
            <a:xfrm>
              <a:off x="1008" y="1872"/>
              <a:ext cx="37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991" name="Group 239"/>
            <p:cNvGrpSpPr>
              <a:grpSpLocks/>
            </p:cNvGrpSpPr>
            <p:nvPr/>
          </p:nvGrpSpPr>
          <p:grpSpPr bwMode="auto">
            <a:xfrm flipH="1">
              <a:off x="4752" y="1824"/>
              <a:ext cx="48" cy="96"/>
              <a:chOff x="720" y="1632"/>
              <a:chExt cx="48" cy="96"/>
            </a:xfrm>
          </p:grpSpPr>
          <p:sp>
            <p:nvSpPr>
              <p:cNvPr id="74992" name="Line 240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93" name="Line 24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94" name="Line 242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4995" name="Group 243"/>
          <p:cNvGrpSpPr>
            <a:grpSpLocks/>
          </p:cNvGrpSpPr>
          <p:nvPr/>
        </p:nvGrpSpPr>
        <p:grpSpPr bwMode="auto">
          <a:xfrm>
            <a:off x="7696200" y="2590800"/>
            <a:ext cx="533400" cy="152400"/>
            <a:chOff x="1392" y="3504"/>
            <a:chExt cx="336" cy="96"/>
          </a:xfrm>
        </p:grpSpPr>
        <p:sp>
          <p:nvSpPr>
            <p:cNvPr id="74996" name="Line 244"/>
            <p:cNvSpPr>
              <a:spLocks noChangeShapeType="1"/>
            </p:cNvSpPr>
            <p:nvPr/>
          </p:nvSpPr>
          <p:spPr bwMode="auto">
            <a:xfrm>
              <a:off x="1392" y="3552"/>
              <a:ext cx="3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997" name="Group 245"/>
            <p:cNvGrpSpPr>
              <a:grpSpLocks/>
            </p:cNvGrpSpPr>
            <p:nvPr/>
          </p:nvGrpSpPr>
          <p:grpSpPr bwMode="auto">
            <a:xfrm>
              <a:off x="1392" y="3504"/>
              <a:ext cx="48" cy="96"/>
              <a:chOff x="720" y="1632"/>
              <a:chExt cx="48" cy="96"/>
            </a:xfrm>
          </p:grpSpPr>
          <p:sp>
            <p:nvSpPr>
              <p:cNvPr id="74998" name="Line 24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999" name="Line 24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000" name="Line 248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5001" name="Group 249"/>
            <p:cNvGrpSpPr>
              <a:grpSpLocks/>
            </p:cNvGrpSpPr>
            <p:nvPr/>
          </p:nvGrpSpPr>
          <p:grpSpPr bwMode="auto">
            <a:xfrm flipH="1">
              <a:off x="1680" y="3504"/>
              <a:ext cx="48" cy="96"/>
              <a:chOff x="720" y="1632"/>
              <a:chExt cx="48" cy="96"/>
            </a:xfrm>
          </p:grpSpPr>
          <p:sp>
            <p:nvSpPr>
              <p:cNvPr id="75002" name="Line 250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003" name="Line 25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004" name="Line 252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75005" name="Text Box 253"/>
          <p:cNvSpPr txBox="1">
            <a:spLocks noChangeArrowheads="1"/>
          </p:cNvSpPr>
          <p:nvPr/>
        </p:nvSpPr>
        <p:spPr bwMode="auto">
          <a:xfrm>
            <a:off x="7848600" y="2667000"/>
            <a:ext cx="72390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p</a:t>
            </a:r>
            <a:r>
              <a:rPr lang="en-US" baseline="30000"/>
              <a:t>11</a:t>
            </a:r>
            <a:r>
              <a:rPr lang="en-US" baseline="-25000"/>
              <a:t>1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6553200" cy="838200"/>
          </a:xfrm>
        </p:spPr>
        <p:txBody>
          <a:bodyPr/>
          <a:lstStyle/>
          <a:p>
            <a:r>
              <a:rPr lang="en-US"/>
              <a:t>WFQ: Service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219200"/>
            <a:ext cx="7926387" cy="1143000"/>
          </a:xfrm>
        </p:spPr>
        <p:txBody>
          <a:bodyPr/>
          <a:lstStyle/>
          <a:p>
            <a:pPr marL="514350" indent="-514350">
              <a:buFont typeface="Courier New" pitchFamily="49" charset="0"/>
              <a:buChar char="o"/>
            </a:pPr>
            <a:r>
              <a:rPr lang="en-US" dirty="0"/>
              <a:t>Packets finish at the same time or earlier </a:t>
            </a:r>
            <a:br>
              <a:rPr lang="en-US" dirty="0"/>
            </a:br>
            <a:r>
              <a:rPr lang="en-US" dirty="0"/>
              <a:t>than GPS. Some packets finish much earlier. </a:t>
            </a:r>
            <a:br>
              <a:rPr lang="en-US" dirty="0"/>
            </a:br>
            <a:r>
              <a:rPr lang="en-US" dirty="0"/>
              <a:t>Long period of </a:t>
            </a:r>
            <a:r>
              <a:rPr lang="en-US"/>
              <a:t>no </a:t>
            </a:r>
            <a:r>
              <a:rPr lang="en-US" smtClean="0"/>
              <a:t>service </a:t>
            </a:r>
            <a:r>
              <a:rPr lang="en-US" smtClean="0">
                <a:sym typeface="Symbol"/>
              </a:rPr>
              <a:t></a:t>
            </a:r>
            <a:r>
              <a:rPr lang="en-US" smtClean="0"/>
              <a:t> </a:t>
            </a:r>
            <a:r>
              <a:rPr lang="en-US" dirty="0" smtClean="0"/>
              <a:t>Unfair</a:t>
            </a:r>
            <a:r>
              <a:rPr lang="en-US" dirty="0"/>
              <a:t>.</a:t>
            </a:r>
          </a:p>
        </p:txBody>
      </p:sp>
      <p:sp>
        <p:nvSpPr>
          <p:cNvPr id="75780" name="Line 4"/>
          <p:cNvSpPr>
            <a:spLocks noChangeShapeType="1"/>
          </p:cNvSpPr>
          <p:nvPr/>
        </p:nvSpPr>
        <p:spPr bwMode="auto">
          <a:xfrm>
            <a:off x="1143000" y="2590800"/>
            <a:ext cx="1524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861" name="Line 85"/>
          <p:cNvSpPr>
            <a:spLocks noChangeShapeType="1"/>
          </p:cNvSpPr>
          <p:nvPr/>
        </p:nvSpPr>
        <p:spPr bwMode="auto">
          <a:xfrm>
            <a:off x="1600200" y="2590800"/>
            <a:ext cx="0" cy="3352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862" name="Text Box 86"/>
          <p:cNvSpPr txBox="1">
            <a:spLocks noChangeArrowheads="1"/>
          </p:cNvSpPr>
          <p:nvPr/>
        </p:nvSpPr>
        <p:spPr bwMode="auto">
          <a:xfrm>
            <a:off x="533400" y="2428875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S1</a:t>
            </a:r>
          </a:p>
        </p:txBody>
      </p:sp>
      <p:sp>
        <p:nvSpPr>
          <p:cNvPr id="75863" name="Text Box 87"/>
          <p:cNvSpPr txBox="1">
            <a:spLocks noChangeArrowheads="1"/>
          </p:cNvSpPr>
          <p:nvPr/>
        </p:nvSpPr>
        <p:spPr bwMode="auto">
          <a:xfrm>
            <a:off x="533400" y="2743200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S2</a:t>
            </a:r>
          </a:p>
        </p:txBody>
      </p:sp>
      <p:sp>
        <p:nvSpPr>
          <p:cNvPr id="75864" name="Text Box 88"/>
          <p:cNvSpPr txBox="1">
            <a:spLocks noChangeArrowheads="1"/>
          </p:cNvSpPr>
          <p:nvPr/>
        </p:nvSpPr>
        <p:spPr bwMode="auto">
          <a:xfrm>
            <a:off x="533400" y="3048000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S3</a:t>
            </a:r>
          </a:p>
        </p:txBody>
      </p:sp>
      <p:sp>
        <p:nvSpPr>
          <p:cNvPr id="75865" name="Text Box 89"/>
          <p:cNvSpPr txBox="1">
            <a:spLocks noChangeArrowheads="1"/>
          </p:cNvSpPr>
          <p:nvPr/>
        </p:nvSpPr>
        <p:spPr bwMode="auto">
          <a:xfrm>
            <a:off x="533400" y="3352800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S4</a:t>
            </a:r>
          </a:p>
        </p:txBody>
      </p:sp>
      <p:sp>
        <p:nvSpPr>
          <p:cNvPr id="75866" name="Text Box 90"/>
          <p:cNvSpPr txBox="1">
            <a:spLocks noChangeArrowheads="1"/>
          </p:cNvSpPr>
          <p:nvPr/>
        </p:nvSpPr>
        <p:spPr bwMode="auto">
          <a:xfrm>
            <a:off x="533400" y="3657600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S5</a:t>
            </a:r>
          </a:p>
        </p:txBody>
      </p:sp>
      <p:sp>
        <p:nvSpPr>
          <p:cNvPr id="75867" name="Text Box 91"/>
          <p:cNvSpPr txBox="1">
            <a:spLocks noChangeArrowheads="1"/>
          </p:cNvSpPr>
          <p:nvPr/>
        </p:nvSpPr>
        <p:spPr bwMode="auto">
          <a:xfrm>
            <a:off x="533400" y="3962400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S6</a:t>
            </a:r>
          </a:p>
        </p:txBody>
      </p:sp>
      <p:sp>
        <p:nvSpPr>
          <p:cNvPr id="75868" name="Text Box 92"/>
          <p:cNvSpPr txBox="1">
            <a:spLocks noChangeArrowheads="1"/>
          </p:cNvSpPr>
          <p:nvPr/>
        </p:nvSpPr>
        <p:spPr bwMode="auto">
          <a:xfrm>
            <a:off x="533400" y="4267200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S7</a:t>
            </a:r>
          </a:p>
        </p:txBody>
      </p:sp>
      <p:sp>
        <p:nvSpPr>
          <p:cNvPr id="75869" name="Text Box 93"/>
          <p:cNvSpPr txBox="1">
            <a:spLocks noChangeArrowheads="1"/>
          </p:cNvSpPr>
          <p:nvPr/>
        </p:nvSpPr>
        <p:spPr bwMode="auto">
          <a:xfrm>
            <a:off x="533400" y="4572000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S8</a:t>
            </a:r>
          </a:p>
        </p:txBody>
      </p:sp>
      <p:sp>
        <p:nvSpPr>
          <p:cNvPr id="75870" name="Text Box 94"/>
          <p:cNvSpPr txBox="1">
            <a:spLocks noChangeArrowheads="1"/>
          </p:cNvSpPr>
          <p:nvPr/>
        </p:nvSpPr>
        <p:spPr bwMode="auto">
          <a:xfrm>
            <a:off x="533400" y="4876800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S9</a:t>
            </a:r>
          </a:p>
        </p:txBody>
      </p:sp>
      <p:sp>
        <p:nvSpPr>
          <p:cNvPr id="75871" name="Text Box 95"/>
          <p:cNvSpPr txBox="1">
            <a:spLocks noChangeArrowheads="1"/>
          </p:cNvSpPr>
          <p:nvPr/>
        </p:nvSpPr>
        <p:spPr bwMode="auto">
          <a:xfrm>
            <a:off x="533400" y="5181600"/>
            <a:ext cx="7381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S10</a:t>
            </a:r>
          </a:p>
        </p:txBody>
      </p:sp>
      <p:sp>
        <p:nvSpPr>
          <p:cNvPr id="75872" name="Text Box 96"/>
          <p:cNvSpPr txBox="1">
            <a:spLocks noChangeArrowheads="1"/>
          </p:cNvSpPr>
          <p:nvPr/>
        </p:nvSpPr>
        <p:spPr bwMode="auto">
          <a:xfrm>
            <a:off x="533400" y="5486400"/>
            <a:ext cx="7381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S11</a:t>
            </a:r>
          </a:p>
        </p:txBody>
      </p:sp>
      <p:sp>
        <p:nvSpPr>
          <p:cNvPr id="75873" name="Line 97"/>
          <p:cNvSpPr>
            <a:spLocks noChangeShapeType="1"/>
          </p:cNvSpPr>
          <p:nvPr/>
        </p:nvSpPr>
        <p:spPr bwMode="auto">
          <a:xfrm>
            <a:off x="1524000" y="6019800"/>
            <a:ext cx="6705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874" name="Text Box 98"/>
          <p:cNvSpPr txBox="1">
            <a:spLocks noChangeArrowheads="1"/>
          </p:cNvSpPr>
          <p:nvPr/>
        </p:nvSpPr>
        <p:spPr bwMode="auto">
          <a:xfrm>
            <a:off x="5486400" y="6019800"/>
            <a:ext cx="93345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Time</a:t>
            </a:r>
          </a:p>
        </p:txBody>
      </p:sp>
      <p:grpSp>
        <p:nvGrpSpPr>
          <p:cNvPr id="75875" name="Group 99"/>
          <p:cNvGrpSpPr>
            <a:grpSpLocks/>
          </p:cNvGrpSpPr>
          <p:nvPr/>
        </p:nvGrpSpPr>
        <p:grpSpPr bwMode="auto">
          <a:xfrm>
            <a:off x="1600200" y="5943600"/>
            <a:ext cx="6400800" cy="76200"/>
            <a:chOff x="1200" y="3600"/>
            <a:chExt cx="4032" cy="144"/>
          </a:xfrm>
        </p:grpSpPr>
        <p:sp>
          <p:nvSpPr>
            <p:cNvPr id="75876" name="Line 100"/>
            <p:cNvSpPr>
              <a:spLocks noChangeShapeType="1"/>
            </p:cNvSpPr>
            <p:nvPr/>
          </p:nvSpPr>
          <p:spPr bwMode="auto">
            <a:xfrm>
              <a:off x="1200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77" name="Line 101"/>
            <p:cNvSpPr>
              <a:spLocks noChangeShapeType="1"/>
            </p:cNvSpPr>
            <p:nvPr/>
          </p:nvSpPr>
          <p:spPr bwMode="auto">
            <a:xfrm>
              <a:off x="1392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78" name="Line 102"/>
            <p:cNvSpPr>
              <a:spLocks noChangeShapeType="1"/>
            </p:cNvSpPr>
            <p:nvPr/>
          </p:nvSpPr>
          <p:spPr bwMode="auto">
            <a:xfrm>
              <a:off x="1584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79" name="Line 103"/>
            <p:cNvSpPr>
              <a:spLocks noChangeShapeType="1"/>
            </p:cNvSpPr>
            <p:nvPr/>
          </p:nvSpPr>
          <p:spPr bwMode="auto">
            <a:xfrm>
              <a:off x="1776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80" name="Line 104"/>
            <p:cNvSpPr>
              <a:spLocks noChangeShapeType="1"/>
            </p:cNvSpPr>
            <p:nvPr/>
          </p:nvSpPr>
          <p:spPr bwMode="auto">
            <a:xfrm>
              <a:off x="1968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81" name="Line 105"/>
            <p:cNvSpPr>
              <a:spLocks noChangeShapeType="1"/>
            </p:cNvSpPr>
            <p:nvPr/>
          </p:nvSpPr>
          <p:spPr bwMode="auto">
            <a:xfrm>
              <a:off x="2160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82" name="Line 106"/>
            <p:cNvSpPr>
              <a:spLocks noChangeShapeType="1"/>
            </p:cNvSpPr>
            <p:nvPr/>
          </p:nvSpPr>
          <p:spPr bwMode="auto">
            <a:xfrm>
              <a:off x="2352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83" name="Line 107"/>
            <p:cNvSpPr>
              <a:spLocks noChangeShapeType="1"/>
            </p:cNvSpPr>
            <p:nvPr/>
          </p:nvSpPr>
          <p:spPr bwMode="auto">
            <a:xfrm>
              <a:off x="2544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84" name="Line 108"/>
            <p:cNvSpPr>
              <a:spLocks noChangeShapeType="1"/>
            </p:cNvSpPr>
            <p:nvPr/>
          </p:nvSpPr>
          <p:spPr bwMode="auto">
            <a:xfrm>
              <a:off x="2736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85" name="Line 109"/>
            <p:cNvSpPr>
              <a:spLocks noChangeShapeType="1"/>
            </p:cNvSpPr>
            <p:nvPr/>
          </p:nvSpPr>
          <p:spPr bwMode="auto">
            <a:xfrm>
              <a:off x="2928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86" name="Line 110"/>
            <p:cNvSpPr>
              <a:spLocks noChangeShapeType="1"/>
            </p:cNvSpPr>
            <p:nvPr/>
          </p:nvSpPr>
          <p:spPr bwMode="auto">
            <a:xfrm>
              <a:off x="3120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87" name="Line 111"/>
            <p:cNvSpPr>
              <a:spLocks noChangeShapeType="1"/>
            </p:cNvSpPr>
            <p:nvPr/>
          </p:nvSpPr>
          <p:spPr bwMode="auto">
            <a:xfrm>
              <a:off x="3312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88" name="Line 112"/>
            <p:cNvSpPr>
              <a:spLocks noChangeShapeType="1"/>
            </p:cNvSpPr>
            <p:nvPr/>
          </p:nvSpPr>
          <p:spPr bwMode="auto">
            <a:xfrm>
              <a:off x="3504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89" name="Line 113"/>
            <p:cNvSpPr>
              <a:spLocks noChangeShapeType="1"/>
            </p:cNvSpPr>
            <p:nvPr/>
          </p:nvSpPr>
          <p:spPr bwMode="auto">
            <a:xfrm>
              <a:off x="3696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90" name="Line 114"/>
            <p:cNvSpPr>
              <a:spLocks noChangeShapeType="1"/>
            </p:cNvSpPr>
            <p:nvPr/>
          </p:nvSpPr>
          <p:spPr bwMode="auto">
            <a:xfrm>
              <a:off x="3888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91" name="Line 115"/>
            <p:cNvSpPr>
              <a:spLocks noChangeShapeType="1"/>
            </p:cNvSpPr>
            <p:nvPr/>
          </p:nvSpPr>
          <p:spPr bwMode="auto">
            <a:xfrm>
              <a:off x="4080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92" name="Line 116"/>
            <p:cNvSpPr>
              <a:spLocks noChangeShapeType="1"/>
            </p:cNvSpPr>
            <p:nvPr/>
          </p:nvSpPr>
          <p:spPr bwMode="auto">
            <a:xfrm>
              <a:off x="4272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93" name="Line 117"/>
            <p:cNvSpPr>
              <a:spLocks noChangeShapeType="1"/>
            </p:cNvSpPr>
            <p:nvPr/>
          </p:nvSpPr>
          <p:spPr bwMode="auto">
            <a:xfrm>
              <a:off x="4464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94" name="Line 118"/>
            <p:cNvSpPr>
              <a:spLocks noChangeShapeType="1"/>
            </p:cNvSpPr>
            <p:nvPr/>
          </p:nvSpPr>
          <p:spPr bwMode="auto">
            <a:xfrm>
              <a:off x="4656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95" name="Line 119"/>
            <p:cNvSpPr>
              <a:spLocks noChangeShapeType="1"/>
            </p:cNvSpPr>
            <p:nvPr/>
          </p:nvSpPr>
          <p:spPr bwMode="auto">
            <a:xfrm>
              <a:off x="4848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96" name="Line 120"/>
            <p:cNvSpPr>
              <a:spLocks noChangeShapeType="1"/>
            </p:cNvSpPr>
            <p:nvPr/>
          </p:nvSpPr>
          <p:spPr bwMode="auto">
            <a:xfrm>
              <a:off x="5040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97" name="Line 121"/>
            <p:cNvSpPr>
              <a:spLocks noChangeShapeType="1"/>
            </p:cNvSpPr>
            <p:nvPr/>
          </p:nvSpPr>
          <p:spPr bwMode="auto">
            <a:xfrm>
              <a:off x="5232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5898" name="Text Box 122"/>
          <p:cNvSpPr txBox="1">
            <a:spLocks noChangeArrowheads="1"/>
          </p:cNvSpPr>
          <p:nvPr/>
        </p:nvSpPr>
        <p:spPr bwMode="auto">
          <a:xfrm>
            <a:off x="1447800" y="5943600"/>
            <a:ext cx="36195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0</a:t>
            </a:r>
          </a:p>
        </p:txBody>
      </p:sp>
      <p:sp>
        <p:nvSpPr>
          <p:cNvPr id="75899" name="Text Box 123"/>
          <p:cNvSpPr txBox="1">
            <a:spLocks noChangeArrowheads="1"/>
          </p:cNvSpPr>
          <p:nvPr/>
        </p:nvSpPr>
        <p:spPr bwMode="auto">
          <a:xfrm>
            <a:off x="4343400" y="5943600"/>
            <a:ext cx="53975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10</a:t>
            </a:r>
          </a:p>
        </p:txBody>
      </p:sp>
      <p:sp>
        <p:nvSpPr>
          <p:cNvPr id="75900" name="Text Box 124"/>
          <p:cNvSpPr txBox="1">
            <a:spLocks noChangeArrowheads="1"/>
          </p:cNvSpPr>
          <p:nvPr/>
        </p:nvSpPr>
        <p:spPr bwMode="auto">
          <a:xfrm>
            <a:off x="7391400" y="5943600"/>
            <a:ext cx="53975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20</a:t>
            </a:r>
          </a:p>
        </p:txBody>
      </p:sp>
      <p:grpSp>
        <p:nvGrpSpPr>
          <p:cNvPr id="76021" name="Group 245"/>
          <p:cNvGrpSpPr>
            <a:grpSpLocks/>
          </p:cNvGrpSpPr>
          <p:nvPr/>
        </p:nvGrpSpPr>
        <p:grpSpPr bwMode="auto">
          <a:xfrm>
            <a:off x="1600200" y="2667000"/>
            <a:ext cx="228600" cy="152400"/>
            <a:chOff x="1008" y="1680"/>
            <a:chExt cx="144" cy="96"/>
          </a:xfrm>
        </p:grpSpPr>
        <p:grpSp>
          <p:nvGrpSpPr>
            <p:cNvPr id="75912" name="Group 136"/>
            <p:cNvGrpSpPr>
              <a:grpSpLocks/>
            </p:cNvGrpSpPr>
            <p:nvPr/>
          </p:nvGrpSpPr>
          <p:grpSpPr bwMode="auto">
            <a:xfrm>
              <a:off x="1008" y="1680"/>
              <a:ext cx="48" cy="96"/>
              <a:chOff x="720" y="1632"/>
              <a:chExt cx="48" cy="96"/>
            </a:xfrm>
          </p:grpSpPr>
          <p:sp>
            <p:nvSpPr>
              <p:cNvPr id="75913" name="Line 13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914" name="Line 138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915" name="Line 139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5916" name="Line 140"/>
            <p:cNvSpPr>
              <a:spLocks noChangeShapeType="1"/>
            </p:cNvSpPr>
            <p:nvPr/>
          </p:nvSpPr>
          <p:spPr bwMode="auto">
            <a:xfrm>
              <a:off x="100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5917" name="Group 141"/>
            <p:cNvGrpSpPr>
              <a:grpSpLocks/>
            </p:cNvGrpSpPr>
            <p:nvPr/>
          </p:nvGrpSpPr>
          <p:grpSpPr bwMode="auto">
            <a:xfrm flipH="1">
              <a:off x="1104" y="1680"/>
              <a:ext cx="48" cy="96"/>
              <a:chOff x="720" y="1632"/>
              <a:chExt cx="48" cy="96"/>
            </a:xfrm>
          </p:grpSpPr>
          <p:sp>
            <p:nvSpPr>
              <p:cNvPr id="75918" name="Line 14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919" name="Line 14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920" name="Line 144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6022" name="Group 246"/>
          <p:cNvGrpSpPr>
            <a:grpSpLocks/>
          </p:cNvGrpSpPr>
          <p:nvPr/>
        </p:nvGrpSpPr>
        <p:grpSpPr bwMode="auto">
          <a:xfrm>
            <a:off x="1905000" y="2667000"/>
            <a:ext cx="228600" cy="152400"/>
            <a:chOff x="1008" y="1680"/>
            <a:chExt cx="144" cy="96"/>
          </a:xfrm>
        </p:grpSpPr>
        <p:grpSp>
          <p:nvGrpSpPr>
            <p:cNvPr id="76023" name="Group 247"/>
            <p:cNvGrpSpPr>
              <a:grpSpLocks/>
            </p:cNvGrpSpPr>
            <p:nvPr/>
          </p:nvGrpSpPr>
          <p:grpSpPr bwMode="auto">
            <a:xfrm>
              <a:off x="1008" y="1680"/>
              <a:ext cx="48" cy="96"/>
              <a:chOff x="720" y="1632"/>
              <a:chExt cx="48" cy="96"/>
            </a:xfrm>
          </p:grpSpPr>
          <p:sp>
            <p:nvSpPr>
              <p:cNvPr id="76024" name="Line 248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025" name="Line 249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026" name="Line 250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6027" name="Line 251"/>
            <p:cNvSpPr>
              <a:spLocks noChangeShapeType="1"/>
            </p:cNvSpPr>
            <p:nvPr/>
          </p:nvSpPr>
          <p:spPr bwMode="auto">
            <a:xfrm>
              <a:off x="100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6028" name="Group 252"/>
            <p:cNvGrpSpPr>
              <a:grpSpLocks/>
            </p:cNvGrpSpPr>
            <p:nvPr/>
          </p:nvGrpSpPr>
          <p:grpSpPr bwMode="auto">
            <a:xfrm flipH="1">
              <a:off x="1104" y="1680"/>
              <a:ext cx="48" cy="96"/>
              <a:chOff x="720" y="1632"/>
              <a:chExt cx="48" cy="96"/>
            </a:xfrm>
          </p:grpSpPr>
          <p:sp>
            <p:nvSpPr>
              <p:cNvPr id="76029" name="Line 25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030" name="Line 254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031" name="Line 255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6032" name="Group 256"/>
          <p:cNvGrpSpPr>
            <a:grpSpLocks/>
          </p:cNvGrpSpPr>
          <p:nvPr/>
        </p:nvGrpSpPr>
        <p:grpSpPr bwMode="auto">
          <a:xfrm>
            <a:off x="2209800" y="2667000"/>
            <a:ext cx="228600" cy="152400"/>
            <a:chOff x="1008" y="1680"/>
            <a:chExt cx="144" cy="96"/>
          </a:xfrm>
        </p:grpSpPr>
        <p:grpSp>
          <p:nvGrpSpPr>
            <p:cNvPr id="76033" name="Group 257"/>
            <p:cNvGrpSpPr>
              <a:grpSpLocks/>
            </p:cNvGrpSpPr>
            <p:nvPr/>
          </p:nvGrpSpPr>
          <p:grpSpPr bwMode="auto">
            <a:xfrm>
              <a:off x="1008" y="1680"/>
              <a:ext cx="48" cy="96"/>
              <a:chOff x="720" y="1632"/>
              <a:chExt cx="48" cy="96"/>
            </a:xfrm>
          </p:grpSpPr>
          <p:sp>
            <p:nvSpPr>
              <p:cNvPr id="76034" name="Line 258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035" name="Line 259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036" name="Line 260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6037" name="Line 261"/>
            <p:cNvSpPr>
              <a:spLocks noChangeShapeType="1"/>
            </p:cNvSpPr>
            <p:nvPr/>
          </p:nvSpPr>
          <p:spPr bwMode="auto">
            <a:xfrm>
              <a:off x="100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6038" name="Group 262"/>
            <p:cNvGrpSpPr>
              <a:grpSpLocks/>
            </p:cNvGrpSpPr>
            <p:nvPr/>
          </p:nvGrpSpPr>
          <p:grpSpPr bwMode="auto">
            <a:xfrm flipH="1">
              <a:off x="1104" y="1680"/>
              <a:ext cx="48" cy="96"/>
              <a:chOff x="720" y="1632"/>
              <a:chExt cx="48" cy="96"/>
            </a:xfrm>
          </p:grpSpPr>
          <p:sp>
            <p:nvSpPr>
              <p:cNvPr id="76039" name="Line 26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040" name="Line 264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041" name="Line 265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6042" name="Group 266"/>
          <p:cNvGrpSpPr>
            <a:grpSpLocks/>
          </p:cNvGrpSpPr>
          <p:nvPr/>
        </p:nvGrpSpPr>
        <p:grpSpPr bwMode="auto">
          <a:xfrm>
            <a:off x="2514600" y="2667000"/>
            <a:ext cx="228600" cy="152400"/>
            <a:chOff x="1008" y="1680"/>
            <a:chExt cx="144" cy="96"/>
          </a:xfrm>
        </p:grpSpPr>
        <p:grpSp>
          <p:nvGrpSpPr>
            <p:cNvPr id="76043" name="Group 267"/>
            <p:cNvGrpSpPr>
              <a:grpSpLocks/>
            </p:cNvGrpSpPr>
            <p:nvPr/>
          </p:nvGrpSpPr>
          <p:grpSpPr bwMode="auto">
            <a:xfrm>
              <a:off x="1008" y="1680"/>
              <a:ext cx="48" cy="96"/>
              <a:chOff x="720" y="1632"/>
              <a:chExt cx="48" cy="96"/>
            </a:xfrm>
          </p:grpSpPr>
          <p:sp>
            <p:nvSpPr>
              <p:cNvPr id="76044" name="Line 268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045" name="Line 269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046" name="Line 270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6047" name="Line 271"/>
            <p:cNvSpPr>
              <a:spLocks noChangeShapeType="1"/>
            </p:cNvSpPr>
            <p:nvPr/>
          </p:nvSpPr>
          <p:spPr bwMode="auto">
            <a:xfrm>
              <a:off x="100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6048" name="Group 272"/>
            <p:cNvGrpSpPr>
              <a:grpSpLocks/>
            </p:cNvGrpSpPr>
            <p:nvPr/>
          </p:nvGrpSpPr>
          <p:grpSpPr bwMode="auto">
            <a:xfrm flipH="1">
              <a:off x="1104" y="1680"/>
              <a:ext cx="48" cy="96"/>
              <a:chOff x="720" y="1632"/>
              <a:chExt cx="48" cy="96"/>
            </a:xfrm>
          </p:grpSpPr>
          <p:sp>
            <p:nvSpPr>
              <p:cNvPr id="76049" name="Line 27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050" name="Line 274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051" name="Line 275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6052" name="Group 276"/>
          <p:cNvGrpSpPr>
            <a:grpSpLocks/>
          </p:cNvGrpSpPr>
          <p:nvPr/>
        </p:nvGrpSpPr>
        <p:grpSpPr bwMode="auto">
          <a:xfrm>
            <a:off x="2819400" y="2667000"/>
            <a:ext cx="228600" cy="152400"/>
            <a:chOff x="1008" y="1680"/>
            <a:chExt cx="144" cy="96"/>
          </a:xfrm>
        </p:grpSpPr>
        <p:grpSp>
          <p:nvGrpSpPr>
            <p:cNvPr id="76053" name="Group 277"/>
            <p:cNvGrpSpPr>
              <a:grpSpLocks/>
            </p:cNvGrpSpPr>
            <p:nvPr/>
          </p:nvGrpSpPr>
          <p:grpSpPr bwMode="auto">
            <a:xfrm>
              <a:off x="1008" y="1680"/>
              <a:ext cx="48" cy="96"/>
              <a:chOff x="720" y="1632"/>
              <a:chExt cx="48" cy="96"/>
            </a:xfrm>
          </p:grpSpPr>
          <p:sp>
            <p:nvSpPr>
              <p:cNvPr id="76054" name="Line 278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055" name="Line 279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056" name="Line 280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6057" name="Line 281"/>
            <p:cNvSpPr>
              <a:spLocks noChangeShapeType="1"/>
            </p:cNvSpPr>
            <p:nvPr/>
          </p:nvSpPr>
          <p:spPr bwMode="auto">
            <a:xfrm>
              <a:off x="100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6058" name="Group 282"/>
            <p:cNvGrpSpPr>
              <a:grpSpLocks/>
            </p:cNvGrpSpPr>
            <p:nvPr/>
          </p:nvGrpSpPr>
          <p:grpSpPr bwMode="auto">
            <a:xfrm flipH="1">
              <a:off x="1104" y="1680"/>
              <a:ext cx="48" cy="96"/>
              <a:chOff x="720" y="1632"/>
              <a:chExt cx="48" cy="96"/>
            </a:xfrm>
          </p:grpSpPr>
          <p:sp>
            <p:nvSpPr>
              <p:cNvPr id="76059" name="Line 28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060" name="Line 284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061" name="Line 285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6062" name="Group 286"/>
          <p:cNvGrpSpPr>
            <a:grpSpLocks/>
          </p:cNvGrpSpPr>
          <p:nvPr/>
        </p:nvGrpSpPr>
        <p:grpSpPr bwMode="auto">
          <a:xfrm>
            <a:off x="3124200" y="2667000"/>
            <a:ext cx="228600" cy="152400"/>
            <a:chOff x="1008" y="1680"/>
            <a:chExt cx="144" cy="96"/>
          </a:xfrm>
        </p:grpSpPr>
        <p:grpSp>
          <p:nvGrpSpPr>
            <p:cNvPr id="76063" name="Group 287"/>
            <p:cNvGrpSpPr>
              <a:grpSpLocks/>
            </p:cNvGrpSpPr>
            <p:nvPr/>
          </p:nvGrpSpPr>
          <p:grpSpPr bwMode="auto">
            <a:xfrm>
              <a:off x="1008" y="1680"/>
              <a:ext cx="48" cy="96"/>
              <a:chOff x="720" y="1632"/>
              <a:chExt cx="48" cy="96"/>
            </a:xfrm>
          </p:grpSpPr>
          <p:sp>
            <p:nvSpPr>
              <p:cNvPr id="76064" name="Line 288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065" name="Line 289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066" name="Line 290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6067" name="Line 291"/>
            <p:cNvSpPr>
              <a:spLocks noChangeShapeType="1"/>
            </p:cNvSpPr>
            <p:nvPr/>
          </p:nvSpPr>
          <p:spPr bwMode="auto">
            <a:xfrm>
              <a:off x="100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6068" name="Group 292"/>
            <p:cNvGrpSpPr>
              <a:grpSpLocks/>
            </p:cNvGrpSpPr>
            <p:nvPr/>
          </p:nvGrpSpPr>
          <p:grpSpPr bwMode="auto">
            <a:xfrm flipH="1">
              <a:off x="1104" y="1680"/>
              <a:ext cx="48" cy="96"/>
              <a:chOff x="720" y="1632"/>
              <a:chExt cx="48" cy="96"/>
            </a:xfrm>
          </p:grpSpPr>
          <p:sp>
            <p:nvSpPr>
              <p:cNvPr id="76069" name="Line 29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070" name="Line 294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071" name="Line 295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6072" name="Group 296"/>
          <p:cNvGrpSpPr>
            <a:grpSpLocks/>
          </p:cNvGrpSpPr>
          <p:nvPr/>
        </p:nvGrpSpPr>
        <p:grpSpPr bwMode="auto">
          <a:xfrm>
            <a:off x="3429000" y="2667000"/>
            <a:ext cx="228600" cy="152400"/>
            <a:chOff x="1008" y="1680"/>
            <a:chExt cx="144" cy="96"/>
          </a:xfrm>
        </p:grpSpPr>
        <p:grpSp>
          <p:nvGrpSpPr>
            <p:cNvPr id="76073" name="Group 297"/>
            <p:cNvGrpSpPr>
              <a:grpSpLocks/>
            </p:cNvGrpSpPr>
            <p:nvPr/>
          </p:nvGrpSpPr>
          <p:grpSpPr bwMode="auto">
            <a:xfrm>
              <a:off x="1008" y="1680"/>
              <a:ext cx="48" cy="96"/>
              <a:chOff x="720" y="1632"/>
              <a:chExt cx="48" cy="96"/>
            </a:xfrm>
          </p:grpSpPr>
          <p:sp>
            <p:nvSpPr>
              <p:cNvPr id="76074" name="Line 298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075" name="Line 299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076" name="Line 300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6077" name="Line 301"/>
            <p:cNvSpPr>
              <a:spLocks noChangeShapeType="1"/>
            </p:cNvSpPr>
            <p:nvPr/>
          </p:nvSpPr>
          <p:spPr bwMode="auto">
            <a:xfrm>
              <a:off x="100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6078" name="Group 302"/>
            <p:cNvGrpSpPr>
              <a:grpSpLocks/>
            </p:cNvGrpSpPr>
            <p:nvPr/>
          </p:nvGrpSpPr>
          <p:grpSpPr bwMode="auto">
            <a:xfrm flipH="1">
              <a:off x="1104" y="1680"/>
              <a:ext cx="48" cy="96"/>
              <a:chOff x="720" y="1632"/>
              <a:chExt cx="48" cy="96"/>
            </a:xfrm>
          </p:grpSpPr>
          <p:sp>
            <p:nvSpPr>
              <p:cNvPr id="76079" name="Line 30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080" name="Line 304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081" name="Line 305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6082" name="Group 306"/>
          <p:cNvGrpSpPr>
            <a:grpSpLocks/>
          </p:cNvGrpSpPr>
          <p:nvPr/>
        </p:nvGrpSpPr>
        <p:grpSpPr bwMode="auto">
          <a:xfrm>
            <a:off x="3733800" y="2667000"/>
            <a:ext cx="228600" cy="152400"/>
            <a:chOff x="1008" y="1680"/>
            <a:chExt cx="144" cy="96"/>
          </a:xfrm>
        </p:grpSpPr>
        <p:grpSp>
          <p:nvGrpSpPr>
            <p:cNvPr id="76083" name="Group 307"/>
            <p:cNvGrpSpPr>
              <a:grpSpLocks/>
            </p:cNvGrpSpPr>
            <p:nvPr/>
          </p:nvGrpSpPr>
          <p:grpSpPr bwMode="auto">
            <a:xfrm>
              <a:off x="1008" y="1680"/>
              <a:ext cx="48" cy="96"/>
              <a:chOff x="720" y="1632"/>
              <a:chExt cx="48" cy="96"/>
            </a:xfrm>
          </p:grpSpPr>
          <p:sp>
            <p:nvSpPr>
              <p:cNvPr id="76084" name="Line 308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085" name="Line 309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086" name="Line 310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6087" name="Line 311"/>
            <p:cNvSpPr>
              <a:spLocks noChangeShapeType="1"/>
            </p:cNvSpPr>
            <p:nvPr/>
          </p:nvSpPr>
          <p:spPr bwMode="auto">
            <a:xfrm>
              <a:off x="100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6088" name="Group 312"/>
            <p:cNvGrpSpPr>
              <a:grpSpLocks/>
            </p:cNvGrpSpPr>
            <p:nvPr/>
          </p:nvGrpSpPr>
          <p:grpSpPr bwMode="auto">
            <a:xfrm flipH="1">
              <a:off x="1104" y="1680"/>
              <a:ext cx="48" cy="96"/>
              <a:chOff x="720" y="1632"/>
              <a:chExt cx="48" cy="96"/>
            </a:xfrm>
          </p:grpSpPr>
          <p:sp>
            <p:nvSpPr>
              <p:cNvPr id="76089" name="Line 31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090" name="Line 314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091" name="Line 315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6092" name="Group 316"/>
          <p:cNvGrpSpPr>
            <a:grpSpLocks/>
          </p:cNvGrpSpPr>
          <p:nvPr/>
        </p:nvGrpSpPr>
        <p:grpSpPr bwMode="auto">
          <a:xfrm>
            <a:off x="4038600" y="2667000"/>
            <a:ext cx="228600" cy="152400"/>
            <a:chOff x="1008" y="1680"/>
            <a:chExt cx="144" cy="96"/>
          </a:xfrm>
        </p:grpSpPr>
        <p:grpSp>
          <p:nvGrpSpPr>
            <p:cNvPr id="76093" name="Group 317"/>
            <p:cNvGrpSpPr>
              <a:grpSpLocks/>
            </p:cNvGrpSpPr>
            <p:nvPr/>
          </p:nvGrpSpPr>
          <p:grpSpPr bwMode="auto">
            <a:xfrm>
              <a:off x="1008" y="1680"/>
              <a:ext cx="48" cy="96"/>
              <a:chOff x="720" y="1632"/>
              <a:chExt cx="48" cy="96"/>
            </a:xfrm>
          </p:grpSpPr>
          <p:sp>
            <p:nvSpPr>
              <p:cNvPr id="76094" name="Line 318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095" name="Line 319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096" name="Line 320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6097" name="Line 321"/>
            <p:cNvSpPr>
              <a:spLocks noChangeShapeType="1"/>
            </p:cNvSpPr>
            <p:nvPr/>
          </p:nvSpPr>
          <p:spPr bwMode="auto">
            <a:xfrm>
              <a:off x="100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6098" name="Group 322"/>
            <p:cNvGrpSpPr>
              <a:grpSpLocks/>
            </p:cNvGrpSpPr>
            <p:nvPr/>
          </p:nvGrpSpPr>
          <p:grpSpPr bwMode="auto">
            <a:xfrm flipH="1">
              <a:off x="1104" y="1680"/>
              <a:ext cx="48" cy="96"/>
              <a:chOff x="720" y="1632"/>
              <a:chExt cx="48" cy="96"/>
            </a:xfrm>
          </p:grpSpPr>
          <p:sp>
            <p:nvSpPr>
              <p:cNvPr id="76099" name="Line 32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00" name="Line 324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01" name="Line 325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6102" name="Group 326"/>
          <p:cNvGrpSpPr>
            <a:grpSpLocks/>
          </p:cNvGrpSpPr>
          <p:nvPr/>
        </p:nvGrpSpPr>
        <p:grpSpPr bwMode="auto">
          <a:xfrm>
            <a:off x="4343400" y="2667000"/>
            <a:ext cx="228600" cy="152400"/>
            <a:chOff x="1008" y="1680"/>
            <a:chExt cx="144" cy="96"/>
          </a:xfrm>
        </p:grpSpPr>
        <p:grpSp>
          <p:nvGrpSpPr>
            <p:cNvPr id="76103" name="Group 327"/>
            <p:cNvGrpSpPr>
              <a:grpSpLocks/>
            </p:cNvGrpSpPr>
            <p:nvPr/>
          </p:nvGrpSpPr>
          <p:grpSpPr bwMode="auto">
            <a:xfrm>
              <a:off x="1008" y="1680"/>
              <a:ext cx="48" cy="96"/>
              <a:chOff x="720" y="1632"/>
              <a:chExt cx="48" cy="96"/>
            </a:xfrm>
          </p:grpSpPr>
          <p:sp>
            <p:nvSpPr>
              <p:cNvPr id="76104" name="Line 328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05" name="Line 329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06" name="Line 330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6107" name="Line 331"/>
            <p:cNvSpPr>
              <a:spLocks noChangeShapeType="1"/>
            </p:cNvSpPr>
            <p:nvPr/>
          </p:nvSpPr>
          <p:spPr bwMode="auto">
            <a:xfrm>
              <a:off x="100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6108" name="Group 332"/>
            <p:cNvGrpSpPr>
              <a:grpSpLocks/>
            </p:cNvGrpSpPr>
            <p:nvPr/>
          </p:nvGrpSpPr>
          <p:grpSpPr bwMode="auto">
            <a:xfrm flipH="1">
              <a:off x="1104" y="1680"/>
              <a:ext cx="48" cy="96"/>
              <a:chOff x="720" y="1632"/>
              <a:chExt cx="48" cy="96"/>
            </a:xfrm>
          </p:grpSpPr>
          <p:sp>
            <p:nvSpPr>
              <p:cNvPr id="76109" name="Line 33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10" name="Line 334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11" name="Line 335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6112" name="Group 336"/>
          <p:cNvGrpSpPr>
            <a:grpSpLocks/>
          </p:cNvGrpSpPr>
          <p:nvPr/>
        </p:nvGrpSpPr>
        <p:grpSpPr bwMode="auto">
          <a:xfrm>
            <a:off x="4648200" y="2971800"/>
            <a:ext cx="228600" cy="152400"/>
            <a:chOff x="1008" y="1680"/>
            <a:chExt cx="144" cy="96"/>
          </a:xfrm>
        </p:grpSpPr>
        <p:grpSp>
          <p:nvGrpSpPr>
            <p:cNvPr id="76113" name="Group 337"/>
            <p:cNvGrpSpPr>
              <a:grpSpLocks/>
            </p:cNvGrpSpPr>
            <p:nvPr/>
          </p:nvGrpSpPr>
          <p:grpSpPr bwMode="auto">
            <a:xfrm>
              <a:off x="1008" y="1680"/>
              <a:ext cx="48" cy="96"/>
              <a:chOff x="720" y="1632"/>
              <a:chExt cx="48" cy="96"/>
            </a:xfrm>
          </p:grpSpPr>
          <p:sp>
            <p:nvSpPr>
              <p:cNvPr id="76114" name="Line 338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15" name="Line 339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16" name="Line 340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6117" name="Line 341"/>
            <p:cNvSpPr>
              <a:spLocks noChangeShapeType="1"/>
            </p:cNvSpPr>
            <p:nvPr/>
          </p:nvSpPr>
          <p:spPr bwMode="auto">
            <a:xfrm>
              <a:off x="100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6118" name="Group 342"/>
            <p:cNvGrpSpPr>
              <a:grpSpLocks/>
            </p:cNvGrpSpPr>
            <p:nvPr/>
          </p:nvGrpSpPr>
          <p:grpSpPr bwMode="auto">
            <a:xfrm flipH="1">
              <a:off x="1104" y="1680"/>
              <a:ext cx="48" cy="96"/>
              <a:chOff x="720" y="1632"/>
              <a:chExt cx="48" cy="96"/>
            </a:xfrm>
          </p:grpSpPr>
          <p:sp>
            <p:nvSpPr>
              <p:cNvPr id="76119" name="Line 34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20" name="Line 344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21" name="Line 345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6124" name="Group 348"/>
          <p:cNvGrpSpPr>
            <a:grpSpLocks/>
          </p:cNvGrpSpPr>
          <p:nvPr/>
        </p:nvGrpSpPr>
        <p:grpSpPr bwMode="auto">
          <a:xfrm>
            <a:off x="4953000" y="3276600"/>
            <a:ext cx="228600" cy="152400"/>
            <a:chOff x="1008" y="1680"/>
            <a:chExt cx="144" cy="96"/>
          </a:xfrm>
        </p:grpSpPr>
        <p:grpSp>
          <p:nvGrpSpPr>
            <p:cNvPr id="76125" name="Group 349"/>
            <p:cNvGrpSpPr>
              <a:grpSpLocks/>
            </p:cNvGrpSpPr>
            <p:nvPr/>
          </p:nvGrpSpPr>
          <p:grpSpPr bwMode="auto">
            <a:xfrm>
              <a:off x="1008" y="1680"/>
              <a:ext cx="48" cy="96"/>
              <a:chOff x="720" y="1632"/>
              <a:chExt cx="48" cy="96"/>
            </a:xfrm>
          </p:grpSpPr>
          <p:sp>
            <p:nvSpPr>
              <p:cNvPr id="76126" name="Line 350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27" name="Line 35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28" name="Line 352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6129" name="Line 353"/>
            <p:cNvSpPr>
              <a:spLocks noChangeShapeType="1"/>
            </p:cNvSpPr>
            <p:nvPr/>
          </p:nvSpPr>
          <p:spPr bwMode="auto">
            <a:xfrm>
              <a:off x="100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6130" name="Group 354"/>
            <p:cNvGrpSpPr>
              <a:grpSpLocks/>
            </p:cNvGrpSpPr>
            <p:nvPr/>
          </p:nvGrpSpPr>
          <p:grpSpPr bwMode="auto">
            <a:xfrm flipH="1">
              <a:off x="1104" y="1680"/>
              <a:ext cx="48" cy="96"/>
              <a:chOff x="720" y="1632"/>
              <a:chExt cx="48" cy="96"/>
            </a:xfrm>
          </p:grpSpPr>
          <p:sp>
            <p:nvSpPr>
              <p:cNvPr id="76131" name="Line 355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32" name="Line 35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33" name="Line 357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6134" name="Group 358"/>
          <p:cNvGrpSpPr>
            <a:grpSpLocks/>
          </p:cNvGrpSpPr>
          <p:nvPr/>
        </p:nvGrpSpPr>
        <p:grpSpPr bwMode="auto">
          <a:xfrm>
            <a:off x="5257800" y="3581400"/>
            <a:ext cx="228600" cy="152400"/>
            <a:chOff x="1008" y="1680"/>
            <a:chExt cx="144" cy="96"/>
          </a:xfrm>
        </p:grpSpPr>
        <p:grpSp>
          <p:nvGrpSpPr>
            <p:cNvPr id="76135" name="Group 359"/>
            <p:cNvGrpSpPr>
              <a:grpSpLocks/>
            </p:cNvGrpSpPr>
            <p:nvPr/>
          </p:nvGrpSpPr>
          <p:grpSpPr bwMode="auto">
            <a:xfrm>
              <a:off x="1008" y="1680"/>
              <a:ext cx="48" cy="96"/>
              <a:chOff x="720" y="1632"/>
              <a:chExt cx="48" cy="96"/>
            </a:xfrm>
          </p:grpSpPr>
          <p:sp>
            <p:nvSpPr>
              <p:cNvPr id="76136" name="Line 360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37" name="Line 36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38" name="Line 362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6139" name="Line 363"/>
            <p:cNvSpPr>
              <a:spLocks noChangeShapeType="1"/>
            </p:cNvSpPr>
            <p:nvPr/>
          </p:nvSpPr>
          <p:spPr bwMode="auto">
            <a:xfrm>
              <a:off x="100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6140" name="Group 364"/>
            <p:cNvGrpSpPr>
              <a:grpSpLocks/>
            </p:cNvGrpSpPr>
            <p:nvPr/>
          </p:nvGrpSpPr>
          <p:grpSpPr bwMode="auto">
            <a:xfrm flipH="1">
              <a:off x="1104" y="1680"/>
              <a:ext cx="48" cy="96"/>
              <a:chOff x="720" y="1632"/>
              <a:chExt cx="48" cy="96"/>
            </a:xfrm>
          </p:grpSpPr>
          <p:sp>
            <p:nvSpPr>
              <p:cNvPr id="76141" name="Line 365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42" name="Line 36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43" name="Line 367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6144" name="Group 368"/>
          <p:cNvGrpSpPr>
            <a:grpSpLocks/>
          </p:cNvGrpSpPr>
          <p:nvPr/>
        </p:nvGrpSpPr>
        <p:grpSpPr bwMode="auto">
          <a:xfrm>
            <a:off x="5562600" y="3886200"/>
            <a:ext cx="228600" cy="152400"/>
            <a:chOff x="1008" y="1680"/>
            <a:chExt cx="144" cy="96"/>
          </a:xfrm>
        </p:grpSpPr>
        <p:grpSp>
          <p:nvGrpSpPr>
            <p:cNvPr id="76145" name="Group 369"/>
            <p:cNvGrpSpPr>
              <a:grpSpLocks/>
            </p:cNvGrpSpPr>
            <p:nvPr/>
          </p:nvGrpSpPr>
          <p:grpSpPr bwMode="auto">
            <a:xfrm>
              <a:off x="1008" y="1680"/>
              <a:ext cx="48" cy="96"/>
              <a:chOff x="720" y="1632"/>
              <a:chExt cx="48" cy="96"/>
            </a:xfrm>
          </p:grpSpPr>
          <p:sp>
            <p:nvSpPr>
              <p:cNvPr id="76146" name="Line 370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47" name="Line 37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48" name="Line 372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6149" name="Line 373"/>
            <p:cNvSpPr>
              <a:spLocks noChangeShapeType="1"/>
            </p:cNvSpPr>
            <p:nvPr/>
          </p:nvSpPr>
          <p:spPr bwMode="auto">
            <a:xfrm>
              <a:off x="100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6150" name="Group 374"/>
            <p:cNvGrpSpPr>
              <a:grpSpLocks/>
            </p:cNvGrpSpPr>
            <p:nvPr/>
          </p:nvGrpSpPr>
          <p:grpSpPr bwMode="auto">
            <a:xfrm flipH="1">
              <a:off x="1104" y="1680"/>
              <a:ext cx="48" cy="96"/>
              <a:chOff x="720" y="1632"/>
              <a:chExt cx="48" cy="96"/>
            </a:xfrm>
          </p:grpSpPr>
          <p:sp>
            <p:nvSpPr>
              <p:cNvPr id="76151" name="Line 375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52" name="Line 37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53" name="Line 377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6154" name="Group 378"/>
          <p:cNvGrpSpPr>
            <a:grpSpLocks/>
          </p:cNvGrpSpPr>
          <p:nvPr/>
        </p:nvGrpSpPr>
        <p:grpSpPr bwMode="auto">
          <a:xfrm>
            <a:off x="5867400" y="4191000"/>
            <a:ext cx="228600" cy="152400"/>
            <a:chOff x="1008" y="1680"/>
            <a:chExt cx="144" cy="96"/>
          </a:xfrm>
        </p:grpSpPr>
        <p:grpSp>
          <p:nvGrpSpPr>
            <p:cNvPr id="76155" name="Group 379"/>
            <p:cNvGrpSpPr>
              <a:grpSpLocks/>
            </p:cNvGrpSpPr>
            <p:nvPr/>
          </p:nvGrpSpPr>
          <p:grpSpPr bwMode="auto">
            <a:xfrm>
              <a:off x="1008" y="1680"/>
              <a:ext cx="48" cy="96"/>
              <a:chOff x="720" y="1632"/>
              <a:chExt cx="48" cy="96"/>
            </a:xfrm>
          </p:grpSpPr>
          <p:sp>
            <p:nvSpPr>
              <p:cNvPr id="76156" name="Line 380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57" name="Line 38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58" name="Line 382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6159" name="Line 383"/>
            <p:cNvSpPr>
              <a:spLocks noChangeShapeType="1"/>
            </p:cNvSpPr>
            <p:nvPr/>
          </p:nvSpPr>
          <p:spPr bwMode="auto">
            <a:xfrm>
              <a:off x="100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6160" name="Group 384"/>
            <p:cNvGrpSpPr>
              <a:grpSpLocks/>
            </p:cNvGrpSpPr>
            <p:nvPr/>
          </p:nvGrpSpPr>
          <p:grpSpPr bwMode="auto">
            <a:xfrm flipH="1">
              <a:off x="1104" y="1680"/>
              <a:ext cx="48" cy="96"/>
              <a:chOff x="720" y="1632"/>
              <a:chExt cx="48" cy="96"/>
            </a:xfrm>
          </p:grpSpPr>
          <p:sp>
            <p:nvSpPr>
              <p:cNvPr id="76161" name="Line 385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62" name="Line 38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63" name="Line 387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6164" name="Group 388"/>
          <p:cNvGrpSpPr>
            <a:grpSpLocks/>
          </p:cNvGrpSpPr>
          <p:nvPr/>
        </p:nvGrpSpPr>
        <p:grpSpPr bwMode="auto">
          <a:xfrm>
            <a:off x="6172200" y="4495800"/>
            <a:ext cx="228600" cy="152400"/>
            <a:chOff x="1008" y="1680"/>
            <a:chExt cx="144" cy="96"/>
          </a:xfrm>
        </p:grpSpPr>
        <p:grpSp>
          <p:nvGrpSpPr>
            <p:cNvPr id="76165" name="Group 389"/>
            <p:cNvGrpSpPr>
              <a:grpSpLocks/>
            </p:cNvGrpSpPr>
            <p:nvPr/>
          </p:nvGrpSpPr>
          <p:grpSpPr bwMode="auto">
            <a:xfrm>
              <a:off x="1008" y="1680"/>
              <a:ext cx="48" cy="96"/>
              <a:chOff x="720" y="1632"/>
              <a:chExt cx="48" cy="96"/>
            </a:xfrm>
          </p:grpSpPr>
          <p:sp>
            <p:nvSpPr>
              <p:cNvPr id="76166" name="Line 390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67" name="Line 39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68" name="Line 392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6169" name="Line 393"/>
            <p:cNvSpPr>
              <a:spLocks noChangeShapeType="1"/>
            </p:cNvSpPr>
            <p:nvPr/>
          </p:nvSpPr>
          <p:spPr bwMode="auto">
            <a:xfrm>
              <a:off x="100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6170" name="Group 394"/>
            <p:cNvGrpSpPr>
              <a:grpSpLocks/>
            </p:cNvGrpSpPr>
            <p:nvPr/>
          </p:nvGrpSpPr>
          <p:grpSpPr bwMode="auto">
            <a:xfrm flipH="1">
              <a:off x="1104" y="1680"/>
              <a:ext cx="48" cy="96"/>
              <a:chOff x="720" y="1632"/>
              <a:chExt cx="48" cy="96"/>
            </a:xfrm>
          </p:grpSpPr>
          <p:sp>
            <p:nvSpPr>
              <p:cNvPr id="76171" name="Line 395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72" name="Line 39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73" name="Line 397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6174" name="Group 398"/>
          <p:cNvGrpSpPr>
            <a:grpSpLocks/>
          </p:cNvGrpSpPr>
          <p:nvPr/>
        </p:nvGrpSpPr>
        <p:grpSpPr bwMode="auto">
          <a:xfrm>
            <a:off x="6477000" y="4800600"/>
            <a:ext cx="228600" cy="152400"/>
            <a:chOff x="1008" y="1680"/>
            <a:chExt cx="144" cy="96"/>
          </a:xfrm>
        </p:grpSpPr>
        <p:grpSp>
          <p:nvGrpSpPr>
            <p:cNvPr id="76175" name="Group 399"/>
            <p:cNvGrpSpPr>
              <a:grpSpLocks/>
            </p:cNvGrpSpPr>
            <p:nvPr/>
          </p:nvGrpSpPr>
          <p:grpSpPr bwMode="auto">
            <a:xfrm>
              <a:off x="1008" y="1680"/>
              <a:ext cx="48" cy="96"/>
              <a:chOff x="720" y="1632"/>
              <a:chExt cx="48" cy="96"/>
            </a:xfrm>
          </p:grpSpPr>
          <p:sp>
            <p:nvSpPr>
              <p:cNvPr id="76176" name="Line 400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77" name="Line 40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78" name="Line 402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6179" name="Line 403"/>
            <p:cNvSpPr>
              <a:spLocks noChangeShapeType="1"/>
            </p:cNvSpPr>
            <p:nvPr/>
          </p:nvSpPr>
          <p:spPr bwMode="auto">
            <a:xfrm>
              <a:off x="100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6180" name="Group 404"/>
            <p:cNvGrpSpPr>
              <a:grpSpLocks/>
            </p:cNvGrpSpPr>
            <p:nvPr/>
          </p:nvGrpSpPr>
          <p:grpSpPr bwMode="auto">
            <a:xfrm flipH="1">
              <a:off x="1104" y="1680"/>
              <a:ext cx="48" cy="96"/>
              <a:chOff x="720" y="1632"/>
              <a:chExt cx="48" cy="96"/>
            </a:xfrm>
          </p:grpSpPr>
          <p:sp>
            <p:nvSpPr>
              <p:cNvPr id="76181" name="Line 405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82" name="Line 40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83" name="Line 407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6184" name="Group 408"/>
          <p:cNvGrpSpPr>
            <a:grpSpLocks/>
          </p:cNvGrpSpPr>
          <p:nvPr/>
        </p:nvGrpSpPr>
        <p:grpSpPr bwMode="auto">
          <a:xfrm>
            <a:off x="6781800" y="5105400"/>
            <a:ext cx="228600" cy="152400"/>
            <a:chOff x="1008" y="1680"/>
            <a:chExt cx="144" cy="96"/>
          </a:xfrm>
        </p:grpSpPr>
        <p:grpSp>
          <p:nvGrpSpPr>
            <p:cNvPr id="76185" name="Group 409"/>
            <p:cNvGrpSpPr>
              <a:grpSpLocks/>
            </p:cNvGrpSpPr>
            <p:nvPr/>
          </p:nvGrpSpPr>
          <p:grpSpPr bwMode="auto">
            <a:xfrm>
              <a:off x="1008" y="1680"/>
              <a:ext cx="48" cy="96"/>
              <a:chOff x="720" y="1632"/>
              <a:chExt cx="48" cy="96"/>
            </a:xfrm>
          </p:grpSpPr>
          <p:sp>
            <p:nvSpPr>
              <p:cNvPr id="76186" name="Line 410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87" name="Line 41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88" name="Line 412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6189" name="Line 413"/>
            <p:cNvSpPr>
              <a:spLocks noChangeShapeType="1"/>
            </p:cNvSpPr>
            <p:nvPr/>
          </p:nvSpPr>
          <p:spPr bwMode="auto">
            <a:xfrm>
              <a:off x="100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6190" name="Group 414"/>
            <p:cNvGrpSpPr>
              <a:grpSpLocks/>
            </p:cNvGrpSpPr>
            <p:nvPr/>
          </p:nvGrpSpPr>
          <p:grpSpPr bwMode="auto">
            <a:xfrm flipH="1">
              <a:off x="1104" y="1680"/>
              <a:ext cx="48" cy="96"/>
              <a:chOff x="720" y="1632"/>
              <a:chExt cx="48" cy="96"/>
            </a:xfrm>
          </p:grpSpPr>
          <p:sp>
            <p:nvSpPr>
              <p:cNvPr id="76191" name="Line 415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92" name="Line 41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93" name="Line 417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6194" name="Group 418"/>
          <p:cNvGrpSpPr>
            <a:grpSpLocks/>
          </p:cNvGrpSpPr>
          <p:nvPr/>
        </p:nvGrpSpPr>
        <p:grpSpPr bwMode="auto">
          <a:xfrm>
            <a:off x="7086600" y="5410200"/>
            <a:ext cx="228600" cy="152400"/>
            <a:chOff x="1008" y="1680"/>
            <a:chExt cx="144" cy="96"/>
          </a:xfrm>
        </p:grpSpPr>
        <p:grpSp>
          <p:nvGrpSpPr>
            <p:cNvPr id="76195" name="Group 419"/>
            <p:cNvGrpSpPr>
              <a:grpSpLocks/>
            </p:cNvGrpSpPr>
            <p:nvPr/>
          </p:nvGrpSpPr>
          <p:grpSpPr bwMode="auto">
            <a:xfrm>
              <a:off x="1008" y="1680"/>
              <a:ext cx="48" cy="96"/>
              <a:chOff x="720" y="1632"/>
              <a:chExt cx="48" cy="96"/>
            </a:xfrm>
          </p:grpSpPr>
          <p:sp>
            <p:nvSpPr>
              <p:cNvPr id="76196" name="Line 420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97" name="Line 42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198" name="Line 422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6199" name="Line 423"/>
            <p:cNvSpPr>
              <a:spLocks noChangeShapeType="1"/>
            </p:cNvSpPr>
            <p:nvPr/>
          </p:nvSpPr>
          <p:spPr bwMode="auto">
            <a:xfrm>
              <a:off x="100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6200" name="Group 424"/>
            <p:cNvGrpSpPr>
              <a:grpSpLocks/>
            </p:cNvGrpSpPr>
            <p:nvPr/>
          </p:nvGrpSpPr>
          <p:grpSpPr bwMode="auto">
            <a:xfrm flipH="1">
              <a:off x="1104" y="1680"/>
              <a:ext cx="48" cy="96"/>
              <a:chOff x="720" y="1632"/>
              <a:chExt cx="48" cy="96"/>
            </a:xfrm>
          </p:grpSpPr>
          <p:sp>
            <p:nvSpPr>
              <p:cNvPr id="76201" name="Line 425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202" name="Line 42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203" name="Line 427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6204" name="Group 428"/>
          <p:cNvGrpSpPr>
            <a:grpSpLocks/>
          </p:cNvGrpSpPr>
          <p:nvPr/>
        </p:nvGrpSpPr>
        <p:grpSpPr bwMode="auto">
          <a:xfrm>
            <a:off x="7391400" y="5715000"/>
            <a:ext cx="228600" cy="152400"/>
            <a:chOff x="1008" y="1680"/>
            <a:chExt cx="144" cy="96"/>
          </a:xfrm>
        </p:grpSpPr>
        <p:grpSp>
          <p:nvGrpSpPr>
            <p:cNvPr id="76205" name="Group 429"/>
            <p:cNvGrpSpPr>
              <a:grpSpLocks/>
            </p:cNvGrpSpPr>
            <p:nvPr/>
          </p:nvGrpSpPr>
          <p:grpSpPr bwMode="auto">
            <a:xfrm>
              <a:off x="1008" y="1680"/>
              <a:ext cx="48" cy="96"/>
              <a:chOff x="720" y="1632"/>
              <a:chExt cx="48" cy="96"/>
            </a:xfrm>
          </p:grpSpPr>
          <p:sp>
            <p:nvSpPr>
              <p:cNvPr id="76206" name="Line 430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207" name="Line 43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208" name="Line 432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6209" name="Line 433"/>
            <p:cNvSpPr>
              <a:spLocks noChangeShapeType="1"/>
            </p:cNvSpPr>
            <p:nvPr/>
          </p:nvSpPr>
          <p:spPr bwMode="auto">
            <a:xfrm>
              <a:off x="100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6210" name="Group 434"/>
            <p:cNvGrpSpPr>
              <a:grpSpLocks/>
            </p:cNvGrpSpPr>
            <p:nvPr/>
          </p:nvGrpSpPr>
          <p:grpSpPr bwMode="auto">
            <a:xfrm flipH="1">
              <a:off x="1104" y="1680"/>
              <a:ext cx="48" cy="96"/>
              <a:chOff x="720" y="1632"/>
              <a:chExt cx="48" cy="96"/>
            </a:xfrm>
          </p:grpSpPr>
          <p:sp>
            <p:nvSpPr>
              <p:cNvPr id="76211" name="Line 435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212" name="Line 43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213" name="Line 437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76214" name="Line 438"/>
          <p:cNvSpPr>
            <a:spLocks noChangeShapeType="1"/>
          </p:cNvSpPr>
          <p:nvPr/>
        </p:nvSpPr>
        <p:spPr bwMode="auto">
          <a:xfrm flipV="1">
            <a:off x="7696200" y="2514600"/>
            <a:ext cx="0" cy="3276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6215" name="Group 439"/>
          <p:cNvGrpSpPr>
            <a:grpSpLocks/>
          </p:cNvGrpSpPr>
          <p:nvPr/>
        </p:nvGrpSpPr>
        <p:grpSpPr bwMode="auto">
          <a:xfrm>
            <a:off x="7696200" y="2667000"/>
            <a:ext cx="228600" cy="152400"/>
            <a:chOff x="1008" y="1680"/>
            <a:chExt cx="144" cy="96"/>
          </a:xfrm>
        </p:grpSpPr>
        <p:grpSp>
          <p:nvGrpSpPr>
            <p:cNvPr id="76216" name="Group 440"/>
            <p:cNvGrpSpPr>
              <a:grpSpLocks/>
            </p:cNvGrpSpPr>
            <p:nvPr/>
          </p:nvGrpSpPr>
          <p:grpSpPr bwMode="auto">
            <a:xfrm>
              <a:off x="1008" y="1680"/>
              <a:ext cx="48" cy="96"/>
              <a:chOff x="720" y="1632"/>
              <a:chExt cx="48" cy="96"/>
            </a:xfrm>
          </p:grpSpPr>
          <p:sp>
            <p:nvSpPr>
              <p:cNvPr id="76217" name="Line 44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218" name="Line 44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219" name="Line 443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6220" name="Line 444"/>
            <p:cNvSpPr>
              <a:spLocks noChangeShapeType="1"/>
            </p:cNvSpPr>
            <p:nvPr/>
          </p:nvSpPr>
          <p:spPr bwMode="auto">
            <a:xfrm>
              <a:off x="1008" y="1728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6221" name="Group 445"/>
            <p:cNvGrpSpPr>
              <a:grpSpLocks/>
            </p:cNvGrpSpPr>
            <p:nvPr/>
          </p:nvGrpSpPr>
          <p:grpSpPr bwMode="auto">
            <a:xfrm flipH="1">
              <a:off x="1104" y="1680"/>
              <a:ext cx="48" cy="96"/>
              <a:chOff x="720" y="1632"/>
              <a:chExt cx="48" cy="96"/>
            </a:xfrm>
          </p:grpSpPr>
          <p:sp>
            <p:nvSpPr>
              <p:cNvPr id="76222" name="Line 44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223" name="Line 44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224" name="Line 448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76225" name="Text Box 449"/>
          <p:cNvSpPr txBox="1">
            <a:spLocks noChangeArrowheads="1"/>
          </p:cNvSpPr>
          <p:nvPr/>
        </p:nvSpPr>
        <p:spPr bwMode="auto">
          <a:xfrm>
            <a:off x="7756525" y="2809875"/>
            <a:ext cx="72390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p</a:t>
            </a:r>
            <a:r>
              <a:rPr lang="en-US" baseline="30000"/>
              <a:t>11</a:t>
            </a:r>
            <a:r>
              <a:rPr lang="en-US" baseline="-25000"/>
              <a:t>1</a:t>
            </a:r>
            <a:endParaRPr lang="en-US"/>
          </a:p>
        </p:txBody>
      </p:sp>
    </p:spTree>
  </p:cSld>
  <p:clrMapOvr>
    <a:masterClrMapping/>
  </p:clrMapOvr>
  <p:transition advTm="14352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6705600" cy="1371600"/>
          </a:xfrm>
        </p:spPr>
        <p:txBody>
          <a:bodyPr/>
          <a:lstStyle/>
          <a:p>
            <a:r>
              <a:rPr lang="en-US"/>
              <a:t>Worst Case Fair Weighted </a:t>
            </a:r>
            <a:br>
              <a:rPr lang="en-US"/>
            </a:br>
            <a:r>
              <a:rPr lang="en-US"/>
              <a:t>Fair Queuing (WF2Q )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926388" cy="4648200"/>
          </a:xfrm>
        </p:spPr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en-US" dirty="0"/>
              <a:t>WF2Q fixes the unfairness problem in WFQ.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/>
              <a:t>WFQ: Among packets </a:t>
            </a:r>
            <a:r>
              <a:rPr lang="en-US" u="sng" dirty="0">
                <a:solidFill>
                  <a:schemeClr val="accent1"/>
                </a:solidFill>
              </a:rPr>
              <a:t>waiting</a:t>
            </a:r>
            <a:r>
              <a:rPr lang="en-US" dirty="0"/>
              <a:t> in the system, pick one that will finish service first under GPS.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/>
              <a:t>WF2Q: Among packets waiting in the system that have </a:t>
            </a:r>
            <a:r>
              <a:rPr lang="en-US" u="sng" dirty="0">
                <a:solidFill>
                  <a:schemeClr val="accent1"/>
                </a:solidFill>
              </a:rPr>
              <a:t>started</a:t>
            </a:r>
            <a:r>
              <a:rPr lang="en-US" dirty="0"/>
              <a:t> service under GPS, select one that will finish first under GPS.</a:t>
            </a:r>
          </a:p>
          <a:p>
            <a:pPr>
              <a:buFont typeface="Courier New" pitchFamily="49" charset="0"/>
              <a:buChar char="o"/>
            </a:pPr>
            <a:r>
              <a:rPr lang="en-US" dirty="0"/>
              <a:t>WF2Q provides service close to GPS (difference in packet service time bounded by max. packet size).</a:t>
            </a:r>
          </a:p>
          <a:p>
            <a:pPr>
              <a:buFont typeface="Courier New" pitchFamily="49" charset="0"/>
              <a:buChar char="o"/>
            </a:pPr>
            <a:r>
              <a:rPr lang="en-US" dirty="0"/>
              <a:t>WF2Q+ is an simpler implementation of WF2Q</a:t>
            </a:r>
          </a:p>
          <a:p>
            <a:pPr>
              <a:buFont typeface="Courier New" pitchFamily="49" charset="0"/>
              <a:buChar char="o"/>
            </a:pPr>
            <a:r>
              <a:rPr lang="en-US" dirty="0"/>
              <a:t>Refs: Jon Bennett, </a:t>
            </a:r>
            <a:r>
              <a:rPr lang="en-US" dirty="0" err="1"/>
              <a:t>Hui</a:t>
            </a:r>
            <a:r>
              <a:rPr lang="en-US" dirty="0"/>
              <a:t> Zhang.</a:t>
            </a:r>
          </a:p>
          <a:p>
            <a:endParaRPr lang="en-US" dirty="0"/>
          </a:p>
        </p:txBody>
      </p:sp>
    </p:spTree>
  </p:cSld>
  <p:clrMapOvr>
    <a:masterClrMapping/>
  </p:clrMapOvr>
  <p:transition advTm="130592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6553200" cy="838200"/>
          </a:xfrm>
        </p:spPr>
        <p:txBody>
          <a:bodyPr/>
          <a:lstStyle/>
          <a:p>
            <a:r>
              <a:rPr lang="en-US"/>
              <a:t>WF2Q: Service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219200"/>
            <a:ext cx="7926387" cy="1143000"/>
          </a:xfrm>
        </p:spPr>
        <p:txBody>
          <a:bodyPr/>
          <a:lstStyle/>
          <a:p>
            <a:pPr>
              <a:buFont typeface="Courier New" pitchFamily="49" charset="0"/>
              <a:buChar char="o"/>
            </a:pPr>
            <a:endParaRPr lang="en-US" dirty="0"/>
          </a:p>
        </p:txBody>
      </p:sp>
      <p:sp>
        <p:nvSpPr>
          <p:cNvPr id="78852" name="Line 4"/>
          <p:cNvSpPr>
            <a:spLocks noChangeShapeType="1"/>
          </p:cNvSpPr>
          <p:nvPr/>
        </p:nvSpPr>
        <p:spPr bwMode="auto">
          <a:xfrm>
            <a:off x="1143000" y="2590800"/>
            <a:ext cx="1524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8853" name="Group 5"/>
          <p:cNvGrpSpPr>
            <a:grpSpLocks/>
          </p:cNvGrpSpPr>
          <p:nvPr/>
        </p:nvGrpSpPr>
        <p:grpSpPr bwMode="auto">
          <a:xfrm>
            <a:off x="2209800" y="2667000"/>
            <a:ext cx="304800" cy="152400"/>
            <a:chOff x="720" y="1632"/>
            <a:chExt cx="192" cy="96"/>
          </a:xfrm>
        </p:grpSpPr>
        <p:grpSp>
          <p:nvGrpSpPr>
            <p:cNvPr id="78854" name="Group 6"/>
            <p:cNvGrpSpPr>
              <a:grpSpLocks/>
            </p:cNvGrpSpPr>
            <p:nvPr/>
          </p:nvGrpSpPr>
          <p:grpSpPr bwMode="auto">
            <a:xfrm>
              <a:off x="720" y="1632"/>
              <a:ext cx="48" cy="96"/>
              <a:chOff x="720" y="1632"/>
              <a:chExt cx="48" cy="96"/>
            </a:xfrm>
          </p:grpSpPr>
          <p:sp>
            <p:nvSpPr>
              <p:cNvPr id="78855" name="Line 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56" name="Line 8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57" name="Line 9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8858" name="Line 10"/>
            <p:cNvSpPr>
              <a:spLocks noChangeShapeType="1"/>
            </p:cNvSpPr>
            <p:nvPr/>
          </p:nvSpPr>
          <p:spPr bwMode="auto">
            <a:xfrm>
              <a:off x="720" y="1680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8859" name="Group 11"/>
            <p:cNvGrpSpPr>
              <a:grpSpLocks/>
            </p:cNvGrpSpPr>
            <p:nvPr/>
          </p:nvGrpSpPr>
          <p:grpSpPr bwMode="auto">
            <a:xfrm flipH="1">
              <a:off x="864" y="1632"/>
              <a:ext cx="48" cy="96"/>
              <a:chOff x="720" y="1632"/>
              <a:chExt cx="48" cy="96"/>
            </a:xfrm>
          </p:grpSpPr>
          <p:sp>
            <p:nvSpPr>
              <p:cNvPr id="78860" name="Line 1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61" name="Line 1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62" name="Line 14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8863" name="Group 15"/>
          <p:cNvGrpSpPr>
            <a:grpSpLocks/>
          </p:cNvGrpSpPr>
          <p:nvPr/>
        </p:nvGrpSpPr>
        <p:grpSpPr bwMode="auto">
          <a:xfrm>
            <a:off x="2819400" y="2667000"/>
            <a:ext cx="304800" cy="152400"/>
            <a:chOff x="720" y="1632"/>
            <a:chExt cx="192" cy="96"/>
          </a:xfrm>
        </p:grpSpPr>
        <p:grpSp>
          <p:nvGrpSpPr>
            <p:cNvPr id="78864" name="Group 16"/>
            <p:cNvGrpSpPr>
              <a:grpSpLocks/>
            </p:cNvGrpSpPr>
            <p:nvPr/>
          </p:nvGrpSpPr>
          <p:grpSpPr bwMode="auto">
            <a:xfrm>
              <a:off x="720" y="1632"/>
              <a:ext cx="48" cy="96"/>
              <a:chOff x="720" y="1632"/>
              <a:chExt cx="48" cy="96"/>
            </a:xfrm>
          </p:grpSpPr>
          <p:sp>
            <p:nvSpPr>
              <p:cNvPr id="78865" name="Line 1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66" name="Line 18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67" name="Line 19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8868" name="Line 20"/>
            <p:cNvSpPr>
              <a:spLocks noChangeShapeType="1"/>
            </p:cNvSpPr>
            <p:nvPr/>
          </p:nvSpPr>
          <p:spPr bwMode="auto">
            <a:xfrm>
              <a:off x="720" y="1680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8869" name="Group 21"/>
            <p:cNvGrpSpPr>
              <a:grpSpLocks/>
            </p:cNvGrpSpPr>
            <p:nvPr/>
          </p:nvGrpSpPr>
          <p:grpSpPr bwMode="auto">
            <a:xfrm flipH="1">
              <a:off x="864" y="1632"/>
              <a:ext cx="48" cy="96"/>
              <a:chOff x="720" y="1632"/>
              <a:chExt cx="48" cy="96"/>
            </a:xfrm>
          </p:grpSpPr>
          <p:sp>
            <p:nvSpPr>
              <p:cNvPr id="78870" name="Line 2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71" name="Line 2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72" name="Line 24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8873" name="Group 25"/>
          <p:cNvGrpSpPr>
            <a:grpSpLocks/>
          </p:cNvGrpSpPr>
          <p:nvPr/>
        </p:nvGrpSpPr>
        <p:grpSpPr bwMode="auto">
          <a:xfrm>
            <a:off x="3429000" y="2667000"/>
            <a:ext cx="304800" cy="152400"/>
            <a:chOff x="720" y="1632"/>
            <a:chExt cx="192" cy="96"/>
          </a:xfrm>
        </p:grpSpPr>
        <p:grpSp>
          <p:nvGrpSpPr>
            <p:cNvPr id="78874" name="Group 26"/>
            <p:cNvGrpSpPr>
              <a:grpSpLocks/>
            </p:cNvGrpSpPr>
            <p:nvPr/>
          </p:nvGrpSpPr>
          <p:grpSpPr bwMode="auto">
            <a:xfrm>
              <a:off x="720" y="1632"/>
              <a:ext cx="48" cy="96"/>
              <a:chOff x="720" y="1632"/>
              <a:chExt cx="48" cy="96"/>
            </a:xfrm>
          </p:grpSpPr>
          <p:sp>
            <p:nvSpPr>
              <p:cNvPr id="78875" name="Line 2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76" name="Line 28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77" name="Line 29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8878" name="Line 30"/>
            <p:cNvSpPr>
              <a:spLocks noChangeShapeType="1"/>
            </p:cNvSpPr>
            <p:nvPr/>
          </p:nvSpPr>
          <p:spPr bwMode="auto">
            <a:xfrm>
              <a:off x="720" y="1680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8879" name="Group 31"/>
            <p:cNvGrpSpPr>
              <a:grpSpLocks/>
            </p:cNvGrpSpPr>
            <p:nvPr/>
          </p:nvGrpSpPr>
          <p:grpSpPr bwMode="auto">
            <a:xfrm flipH="1">
              <a:off x="864" y="1632"/>
              <a:ext cx="48" cy="96"/>
              <a:chOff x="720" y="1632"/>
              <a:chExt cx="48" cy="96"/>
            </a:xfrm>
          </p:grpSpPr>
          <p:sp>
            <p:nvSpPr>
              <p:cNvPr id="78880" name="Line 3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81" name="Line 3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82" name="Line 34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8883" name="Group 35"/>
          <p:cNvGrpSpPr>
            <a:grpSpLocks/>
          </p:cNvGrpSpPr>
          <p:nvPr/>
        </p:nvGrpSpPr>
        <p:grpSpPr bwMode="auto">
          <a:xfrm>
            <a:off x="4038600" y="2667000"/>
            <a:ext cx="304800" cy="152400"/>
            <a:chOff x="720" y="1632"/>
            <a:chExt cx="192" cy="96"/>
          </a:xfrm>
        </p:grpSpPr>
        <p:grpSp>
          <p:nvGrpSpPr>
            <p:cNvPr id="78884" name="Group 36"/>
            <p:cNvGrpSpPr>
              <a:grpSpLocks/>
            </p:cNvGrpSpPr>
            <p:nvPr/>
          </p:nvGrpSpPr>
          <p:grpSpPr bwMode="auto">
            <a:xfrm>
              <a:off x="720" y="1632"/>
              <a:ext cx="48" cy="96"/>
              <a:chOff x="720" y="1632"/>
              <a:chExt cx="48" cy="96"/>
            </a:xfrm>
          </p:grpSpPr>
          <p:sp>
            <p:nvSpPr>
              <p:cNvPr id="78885" name="Line 3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86" name="Line 38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87" name="Line 39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8888" name="Line 40"/>
            <p:cNvSpPr>
              <a:spLocks noChangeShapeType="1"/>
            </p:cNvSpPr>
            <p:nvPr/>
          </p:nvSpPr>
          <p:spPr bwMode="auto">
            <a:xfrm>
              <a:off x="720" y="1680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8889" name="Group 41"/>
            <p:cNvGrpSpPr>
              <a:grpSpLocks/>
            </p:cNvGrpSpPr>
            <p:nvPr/>
          </p:nvGrpSpPr>
          <p:grpSpPr bwMode="auto">
            <a:xfrm flipH="1">
              <a:off x="864" y="1632"/>
              <a:ext cx="48" cy="96"/>
              <a:chOff x="720" y="1632"/>
              <a:chExt cx="48" cy="96"/>
            </a:xfrm>
          </p:grpSpPr>
          <p:sp>
            <p:nvSpPr>
              <p:cNvPr id="78890" name="Line 4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91" name="Line 4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92" name="Line 44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8893" name="Group 45"/>
          <p:cNvGrpSpPr>
            <a:grpSpLocks/>
          </p:cNvGrpSpPr>
          <p:nvPr/>
        </p:nvGrpSpPr>
        <p:grpSpPr bwMode="auto">
          <a:xfrm>
            <a:off x="4648200" y="2667000"/>
            <a:ext cx="304800" cy="152400"/>
            <a:chOff x="720" y="1632"/>
            <a:chExt cx="192" cy="96"/>
          </a:xfrm>
        </p:grpSpPr>
        <p:grpSp>
          <p:nvGrpSpPr>
            <p:cNvPr id="78894" name="Group 46"/>
            <p:cNvGrpSpPr>
              <a:grpSpLocks/>
            </p:cNvGrpSpPr>
            <p:nvPr/>
          </p:nvGrpSpPr>
          <p:grpSpPr bwMode="auto">
            <a:xfrm>
              <a:off x="720" y="1632"/>
              <a:ext cx="48" cy="96"/>
              <a:chOff x="720" y="1632"/>
              <a:chExt cx="48" cy="96"/>
            </a:xfrm>
          </p:grpSpPr>
          <p:sp>
            <p:nvSpPr>
              <p:cNvPr id="78895" name="Line 4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96" name="Line 48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97" name="Line 49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8898" name="Line 50"/>
            <p:cNvSpPr>
              <a:spLocks noChangeShapeType="1"/>
            </p:cNvSpPr>
            <p:nvPr/>
          </p:nvSpPr>
          <p:spPr bwMode="auto">
            <a:xfrm>
              <a:off x="720" y="1680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8899" name="Group 51"/>
            <p:cNvGrpSpPr>
              <a:grpSpLocks/>
            </p:cNvGrpSpPr>
            <p:nvPr/>
          </p:nvGrpSpPr>
          <p:grpSpPr bwMode="auto">
            <a:xfrm flipH="1">
              <a:off x="864" y="1632"/>
              <a:ext cx="48" cy="96"/>
              <a:chOff x="720" y="1632"/>
              <a:chExt cx="48" cy="96"/>
            </a:xfrm>
          </p:grpSpPr>
          <p:sp>
            <p:nvSpPr>
              <p:cNvPr id="78900" name="Line 5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901" name="Line 5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902" name="Line 54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8903" name="Group 55"/>
          <p:cNvGrpSpPr>
            <a:grpSpLocks/>
          </p:cNvGrpSpPr>
          <p:nvPr/>
        </p:nvGrpSpPr>
        <p:grpSpPr bwMode="auto">
          <a:xfrm>
            <a:off x="5257800" y="2667000"/>
            <a:ext cx="304800" cy="152400"/>
            <a:chOff x="720" y="1632"/>
            <a:chExt cx="192" cy="96"/>
          </a:xfrm>
        </p:grpSpPr>
        <p:grpSp>
          <p:nvGrpSpPr>
            <p:cNvPr id="78904" name="Group 56"/>
            <p:cNvGrpSpPr>
              <a:grpSpLocks/>
            </p:cNvGrpSpPr>
            <p:nvPr/>
          </p:nvGrpSpPr>
          <p:grpSpPr bwMode="auto">
            <a:xfrm>
              <a:off x="720" y="1632"/>
              <a:ext cx="48" cy="96"/>
              <a:chOff x="720" y="1632"/>
              <a:chExt cx="48" cy="96"/>
            </a:xfrm>
          </p:grpSpPr>
          <p:sp>
            <p:nvSpPr>
              <p:cNvPr id="78905" name="Line 5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906" name="Line 58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907" name="Line 59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8908" name="Line 60"/>
            <p:cNvSpPr>
              <a:spLocks noChangeShapeType="1"/>
            </p:cNvSpPr>
            <p:nvPr/>
          </p:nvSpPr>
          <p:spPr bwMode="auto">
            <a:xfrm>
              <a:off x="720" y="1680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8909" name="Group 61"/>
            <p:cNvGrpSpPr>
              <a:grpSpLocks/>
            </p:cNvGrpSpPr>
            <p:nvPr/>
          </p:nvGrpSpPr>
          <p:grpSpPr bwMode="auto">
            <a:xfrm flipH="1">
              <a:off x="864" y="1632"/>
              <a:ext cx="48" cy="96"/>
              <a:chOff x="720" y="1632"/>
              <a:chExt cx="48" cy="96"/>
            </a:xfrm>
          </p:grpSpPr>
          <p:sp>
            <p:nvSpPr>
              <p:cNvPr id="78910" name="Line 6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911" name="Line 6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912" name="Line 64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8913" name="Group 65"/>
          <p:cNvGrpSpPr>
            <a:grpSpLocks/>
          </p:cNvGrpSpPr>
          <p:nvPr/>
        </p:nvGrpSpPr>
        <p:grpSpPr bwMode="auto">
          <a:xfrm>
            <a:off x="5867400" y="2667000"/>
            <a:ext cx="304800" cy="152400"/>
            <a:chOff x="720" y="1632"/>
            <a:chExt cx="192" cy="96"/>
          </a:xfrm>
        </p:grpSpPr>
        <p:grpSp>
          <p:nvGrpSpPr>
            <p:cNvPr id="78914" name="Group 66"/>
            <p:cNvGrpSpPr>
              <a:grpSpLocks/>
            </p:cNvGrpSpPr>
            <p:nvPr/>
          </p:nvGrpSpPr>
          <p:grpSpPr bwMode="auto">
            <a:xfrm>
              <a:off x="720" y="1632"/>
              <a:ext cx="48" cy="96"/>
              <a:chOff x="720" y="1632"/>
              <a:chExt cx="48" cy="96"/>
            </a:xfrm>
          </p:grpSpPr>
          <p:sp>
            <p:nvSpPr>
              <p:cNvPr id="78915" name="Line 6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916" name="Line 68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917" name="Line 69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8918" name="Line 70"/>
            <p:cNvSpPr>
              <a:spLocks noChangeShapeType="1"/>
            </p:cNvSpPr>
            <p:nvPr/>
          </p:nvSpPr>
          <p:spPr bwMode="auto">
            <a:xfrm>
              <a:off x="720" y="1680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8919" name="Group 71"/>
            <p:cNvGrpSpPr>
              <a:grpSpLocks/>
            </p:cNvGrpSpPr>
            <p:nvPr/>
          </p:nvGrpSpPr>
          <p:grpSpPr bwMode="auto">
            <a:xfrm flipH="1">
              <a:off x="864" y="1632"/>
              <a:ext cx="48" cy="96"/>
              <a:chOff x="720" y="1632"/>
              <a:chExt cx="48" cy="96"/>
            </a:xfrm>
          </p:grpSpPr>
          <p:sp>
            <p:nvSpPr>
              <p:cNvPr id="78920" name="Line 7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921" name="Line 7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922" name="Line 74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8923" name="Group 75"/>
          <p:cNvGrpSpPr>
            <a:grpSpLocks/>
          </p:cNvGrpSpPr>
          <p:nvPr/>
        </p:nvGrpSpPr>
        <p:grpSpPr bwMode="auto">
          <a:xfrm>
            <a:off x="6477000" y="2667000"/>
            <a:ext cx="304800" cy="152400"/>
            <a:chOff x="720" y="1632"/>
            <a:chExt cx="192" cy="96"/>
          </a:xfrm>
        </p:grpSpPr>
        <p:grpSp>
          <p:nvGrpSpPr>
            <p:cNvPr id="78924" name="Group 76"/>
            <p:cNvGrpSpPr>
              <a:grpSpLocks/>
            </p:cNvGrpSpPr>
            <p:nvPr/>
          </p:nvGrpSpPr>
          <p:grpSpPr bwMode="auto">
            <a:xfrm>
              <a:off x="720" y="1632"/>
              <a:ext cx="48" cy="96"/>
              <a:chOff x="720" y="1632"/>
              <a:chExt cx="48" cy="96"/>
            </a:xfrm>
          </p:grpSpPr>
          <p:sp>
            <p:nvSpPr>
              <p:cNvPr id="78925" name="Line 7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926" name="Line 78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927" name="Line 79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8928" name="Line 80"/>
            <p:cNvSpPr>
              <a:spLocks noChangeShapeType="1"/>
            </p:cNvSpPr>
            <p:nvPr/>
          </p:nvSpPr>
          <p:spPr bwMode="auto">
            <a:xfrm>
              <a:off x="720" y="1680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8929" name="Group 81"/>
            <p:cNvGrpSpPr>
              <a:grpSpLocks/>
            </p:cNvGrpSpPr>
            <p:nvPr/>
          </p:nvGrpSpPr>
          <p:grpSpPr bwMode="auto">
            <a:xfrm flipH="1">
              <a:off x="864" y="1632"/>
              <a:ext cx="48" cy="96"/>
              <a:chOff x="720" y="1632"/>
              <a:chExt cx="48" cy="96"/>
            </a:xfrm>
          </p:grpSpPr>
          <p:sp>
            <p:nvSpPr>
              <p:cNvPr id="78930" name="Line 8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931" name="Line 8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932" name="Line 84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78933" name="Line 85"/>
          <p:cNvSpPr>
            <a:spLocks noChangeShapeType="1"/>
          </p:cNvSpPr>
          <p:nvPr/>
        </p:nvSpPr>
        <p:spPr bwMode="auto">
          <a:xfrm>
            <a:off x="1600200" y="2590800"/>
            <a:ext cx="0" cy="3352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934" name="Text Box 86"/>
          <p:cNvSpPr txBox="1">
            <a:spLocks noChangeArrowheads="1"/>
          </p:cNvSpPr>
          <p:nvPr/>
        </p:nvSpPr>
        <p:spPr bwMode="auto">
          <a:xfrm>
            <a:off x="533400" y="2428875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S1</a:t>
            </a:r>
          </a:p>
        </p:txBody>
      </p:sp>
      <p:sp>
        <p:nvSpPr>
          <p:cNvPr id="78935" name="Text Box 87"/>
          <p:cNvSpPr txBox="1">
            <a:spLocks noChangeArrowheads="1"/>
          </p:cNvSpPr>
          <p:nvPr/>
        </p:nvSpPr>
        <p:spPr bwMode="auto">
          <a:xfrm>
            <a:off x="533400" y="2743200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S2</a:t>
            </a:r>
          </a:p>
        </p:txBody>
      </p:sp>
      <p:sp>
        <p:nvSpPr>
          <p:cNvPr id="78936" name="Text Box 88"/>
          <p:cNvSpPr txBox="1">
            <a:spLocks noChangeArrowheads="1"/>
          </p:cNvSpPr>
          <p:nvPr/>
        </p:nvSpPr>
        <p:spPr bwMode="auto">
          <a:xfrm>
            <a:off x="533400" y="3048000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S3</a:t>
            </a:r>
          </a:p>
        </p:txBody>
      </p:sp>
      <p:sp>
        <p:nvSpPr>
          <p:cNvPr id="78937" name="Text Box 89"/>
          <p:cNvSpPr txBox="1">
            <a:spLocks noChangeArrowheads="1"/>
          </p:cNvSpPr>
          <p:nvPr/>
        </p:nvSpPr>
        <p:spPr bwMode="auto">
          <a:xfrm>
            <a:off x="533400" y="3352800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S4</a:t>
            </a:r>
          </a:p>
        </p:txBody>
      </p:sp>
      <p:sp>
        <p:nvSpPr>
          <p:cNvPr id="78938" name="Text Box 90"/>
          <p:cNvSpPr txBox="1">
            <a:spLocks noChangeArrowheads="1"/>
          </p:cNvSpPr>
          <p:nvPr/>
        </p:nvSpPr>
        <p:spPr bwMode="auto">
          <a:xfrm>
            <a:off x="533400" y="3657600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S5</a:t>
            </a:r>
          </a:p>
        </p:txBody>
      </p:sp>
      <p:sp>
        <p:nvSpPr>
          <p:cNvPr id="78939" name="Text Box 91"/>
          <p:cNvSpPr txBox="1">
            <a:spLocks noChangeArrowheads="1"/>
          </p:cNvSpPr>
          <p:nvPr/>
        </p:nvSpPr>
        <p:spPr bwMode="auto">
          <a:xfrm>
            <a:off x="533400" y="3962400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S6</a:t>
            </a:r>
          </a:p>
        </p:txBody>
      </p:sp>
      <p:sp>
        <p:nvSpPr>
          <p:cNvPr id="78940" name="Text Box 92"/>
          <p:cNvSpPr txBox="1">
            <a:spLocks noChangeArrowheads="1"/>
          </p:cNvSpPr>
          <p:nvPr/>
        </p:nvSpPr>
        <p:spPr bwMode="auto">
          <a:xfrm>
            <a:off x="533400" y="4267200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S7</a:t>
            </a:r>
          </a:p>
        </p:txBody>
      </p:sp>
      <p:sp>
        <p:nvSpPr>
          <p:cNvPr id="78941" name="Text Box 93"/>
          <p:cNvSpPr txBox="1">
            <a:spLocks noChangeArrowheads="1"/>
          </p:cNvSpPr>
          <p:nvPr/>
        </p:nvSpPr>
        <p:spPr bwMode="auto">
          <a:xfrm>
            <a:off x="533400" y="4572000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S8</a:t>
            </a:r>
          </a:p>
        </p:txBody>
      </p:sp>
      <p:sp>
        <p:nvSpPr>
          <p:cNvPr id="78942" name="Text Box 94"/>
          <p:cNvSpPr txBox="1">
            <a:spLocks noChangeArrowheads="1"/>
          </p:cNvSpPr>
          <p:nvPr/>
        </p:nvSpPr>
        <p:spPr bwMode="auto">
          <a:xfrm>
            <a:off x="533400" y="4876800"/>
            <a:ext cx="5603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S9</a:t>
            </a:r>
          </a:p>
        </p:txBody>
      </p:sp>
      <p:sp>
        <p:nvSpPr>
          <p:cNvPr id="78943" name="Text Box 95"/>
          <p:cNvSpPr txBox="1">
            <a:spLocks noChangeArrowheads="1"/>
          </p:cNvSpPr>
          <p:nvPr/>
        </p:nvSpPr>
        <p:spPr bwMode="auto">
          <a:xfrm>
            <a:off x="533400" y="5181600"/>
            <a:ext cx="7381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S10</a:t>
            </a:r>
          </a:p>
        </p:txBody>
      </p:sp>
      <p:sp>
        <p:nvSpPr>
          <p:cNvPr id="78944" name="Text Box 96"/>
          <p:cNvSpPr txBox="1">
            <a:spLocks noChangeArrowheads="1"/>
          </p:cNvSpPr>
          <p:nvPr/>
        </p:nvSpPr>
        <p:spPr bwMode="auto">
          <a:xfrm>
            <a:off x="533400" y="5486400"/>
            <a:ext cx="738188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S11</a:t>
            </a:r>
          </a:p>
        </p:txBody>
      </p:sp>
      <p:sp>
        <p:nvSpPr>
          <p:cNvPr id="78945" name="Line 97"/>
          <p:cNvSpPr>
            <a:spLocks noChangeShapeType="1"/>
          </p:cNvSpPr>
          <p:nvPr/>
        </p:nvSpPr>
        <p:spPr bwMode="auto">
          <a:xfrm>
            <a:off x="1524000" y="6019800"/>
            <a:ext cx="6705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946" name="Text Box 98"/>
          <p:cNvSpPr txBox="1">
            <a:spLocks noChangeArrowheads="1"/>
          </p:cNvSpPr>
          <p:nvPr/>
        </p:nvSpPr>
        <p:spPr bwMode="auto">
          <a:xfrm>
            <a:off x="5486400" y="6019800"/>
            <a:ext cx="93345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Time</a:t>
            </a:r>
          </a:p>
        </p:txBody>
      </p:sp>
      <p:grpSp>
        <p:nvGrpSpPr>
          <p:cNvPr id="78947" name="Group 99"/>
          <p:cNvGrpSpPr>
            <a:grpSpLocks/>
          </p:cNvGrpSpPr>
          <p:nvPr/>
        </p:nvGrpSpPr>
        <p:grpSpPr bwMode="auto">
          <a:xfrm>
            <a:off x="1600200" y="5943600"/>
            <a:ext cx="6400800" cy="76200"/>
            <a:chOff x="1200" y="3600"/>
            <a:chExt cx="4032" cy="144"/>
          </a:xfrm>
        </p:grpSpPr>
        <p:sp>
          <p:nvSpPr>
            <p:cNvPr id="78948" name="Line 100"/>
            <p:cNvSpPr>
              <a:spLocks noChangeShapeType="1"/>
            </p:cNvSpPr>
            <p:nvPr/>
          </p:nvSpPr>
          <p:spPr bwMode="auto">
            <a:xfrm>
              <a:off x="1200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49" name="Line 101"/>
            <p:cNvSpPr>
              <a:spLocks noChangeShapeType="1"/>
            </p:cNvSpPr>
            <p:nvPr/>
          </p:nvSpPr>
          <p:spPr bwMode="auto">
            <a:xfrm>
              <a:off x="1392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50" name="Line 102"/>
            <p:cNvSpPr>
              <a:spLocks noChangeShapeType="1"/>
            </p:cNvSpPr>
            <p:nvPr/>
          </p:nvSpPr>
          <p:spPr bwMode="auto">
            <a:xfrm>
              <a:off x="1584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51" name="Line 103"/>
            <p:cNvSpPr>
              <a:spLocks noChangeShapeType="1"/>
            </p:cNvSpPr>
            <p:nvPr/>
          </p:nvSpPr>
          <p:spPr bwMode="auto">
            <a:xfrm>
              <a:off x="1776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52" name="Line 104"/>
            <p:cNvSpPr>
              <a:spLocks noChangeShapeType="1"/>
            </p:cNvSpPr>
            <p:nvPr/>
          </p:nvSpPr>
          <p:spPr bwMode="auto">
            <a:xfrm>
              <a:off x="1968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53" name="Line 105"/>
            <p:cNvSpPr>
              <a:spLocks noChangeShapeType="1"/>
            </p:cNvSpPr>
            <p:nvPr/>
          </p:nvSpPr>
          <p:spPr bwMode="auto">
            <a:xfrm>
              <a:off x="2160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54" name="Line 106"/>
            <p:cNvSpPr>
              <a:spLocks noChangeShapeType="1"/>
            </p:cNvSpPr>
            <p:nvPr/>
          </p:nvSpPr>
          <p:spPr bwMode="auto">
            <a:xfrm>
              <a:off x="2352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55" name="Line 107"/>
            <p:cNvSpPr>
              <a:spLocks noChangeShapeType="1"/>
            </p:cNvSpPr>
            <p:nvPr/>
          </p:nvSpPr>
          <p:spPr bwMode="auto">
            <a:xfrm>
              <a:off x="2544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56" name="Line 108"/>
            <p:cNvSpPr>
              <a:spLocks noChangeShapeType="1"/>
            </p:cNvSpPr>
            <p:nvPr/>
          </p:nvSpPr>
          <p:spPr bwMode="auto">
            <a:xfrm>
              <a:off x="2736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57" name="Line 109"/>
            <p:cNvSpPr>
              <a:spLocks noChangeShapeType="1"/>
            </p:cNvSpPr>
            <p:nvPr/>
          </p:nvSpPr>
          <p:spPr bwMode="auto">
            <a:xfrm>
              <a:off x="2928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58" name="Line 110"/>
            <p:cNvSpPr>
              <a:spLocks noChangeShapeType="1"/>
            </p:cNvSpPr>
            <p:nvPr/>
          </p:nvSpPr>
          <p:spPr bwMode="auto">
            <a:xfrm>
              <a:off x="3120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59" name="Line 111"/>
            <p:cNvSpPr>
              <a:spLocks noChangeShapeType="1"/>
            </p:cNvSpPr>
            <p:nvPr/>
          </p:nvSpPr>
          <p:spPr bwMode="auto">
            <a:xfrm>
              <a:off x="3312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60" name="Line 112"/>
            <p:cNvSpPr>
              <a:spLocks noChangeShapeType="1"/>
            </p:cNvSpPr>
            <p:nvPr/>
          </p:nvSpPr>
          <p:spPr bwMode="auto">
            <a:xfrm>
              <a:off x="3504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61" name="Line 113"/>
            <p:cNvSpPr>
              <a:spLocks noChangeShapeType="1"/>
            </p:cNvSpPr>
            <p:nvPr/>
          </p:nvSpPr>
          <p:spPr bwMode="auto">
            <a:xfrm>
              <a:off x="3696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62" name="Line 114"/>
            <p:cNvSpPr>
              <a:spLocks noChangeShapeType="1"/>
            </p:cNvSpPr>
            <p:nvPr/>
          </p:nvSpPr>
          <p:spPr bwMode="auto">
            <a:xfrm>
              <a:off x="3888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63" name="Line 115"/>
            <p:cNvSpPr>
              <a:spLocks noChangeShapeType="1"/>
            </p:cNvSpPr>
            <p:nvPr/>
          </p:nvSpPr>
          <p:spPr bwMode="auto">
            <a:xfrm>
              <a:off x="4080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64" name="Line 116"/>
            <p:cNvSpPr>
              <a:spLocks noChangeShapeType="1"/>
            </p:cNvSpPr>
            <p:nvPr/>
          </p:nvSpPr>
          <p:spPr bwMode="auto">
            <a:xfrm>
              <a:off x="4272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65" name="Line 117"/>
            <p:cNvSpPr>
              <a:spLocks noChangeShapeType="1"/>
            </p:cNvSpPr>
            <p:nvPr/>
          </p:nvSpPr>
          <p:spPr bwMode="auto">
            <a:xfrm>
              <a:off x="4464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66" name="Line 118"/>
            <p:cNvSpPr>
              <a:spLocks noChangeShapeType="1"/>
            </p:cNvSpPr>
            <p:nvPr/>
          </p:nvSpPr>
          <p:spPr bwMode="auto">
            <a:xfrm>
              <a:off x="4656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67" name="Line 119"/>
            <p:cNvSpPr>
              <a:spLocks noChangeShapeType="1"/>
            </p:cNvSpPr>
            <p:nvPr/>
          </p:nvSpPr>
          <p:spPr bwMode="auto">
            <a:xfrm>
              <a:off x="4848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68" name="Line 120"/>
            <p:cNvSpPr>
              <a:spLocks noChangeShapeType="1"/>
            </p:cNvSpPr>
            <p:nvPr/>
          </p:nvSpPr>
          <p:spPr bwMode="auto">
            <a:xfrm>
              <a:off x="5040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69" name="Line 121"/>
            <p:cNvSpPr>
              <a:spLocks noChangeShapeType="1"/>
            </p:cNvSpPr>
            <p:nvPr/>
          </p:nvSpPr>
          <p:spPr bwMode="auto">
            <a:xfrm>
              <a:off x="5232" y="360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8970" name="Text Box 122"/>
          <p:cNvSpPr txBox="1">
            <a:spLocks noChangeArrowheads="1"/>
          </p:cNvSpPr>
          <p:nvPr/>
        </p:nvSpPr>
        <p:spPr bwMode="auto">
          <a:xfrm>
            <a:off x="1447800" y="5943600"/>
            <a:ext cx="36195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0</a:t>
            </a:r>
          </a:p>
        </p:txBody>
      </p:sp>
      <p:sp>
        <p:nvSpPr>
          <p:cNvPr id="78971" name="Text Box 123"/>
          <p:cNvSpPr txBox="1">
            <a:spLocks noChangeArrowheads="1"/>
          </p:cNvSpPr>
          <p:nvPr/>
        </p:nvSpPr>
        <p:spPr bwMode="auto">
          <a:xfrm>
            <a:off x="4343400" y="5943600"/>
            <a:ext cx="53975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10</a:t>
            </a:r>
          </a:p>
        </p:txBody>
      </p:sp>
      <p:sp>
        <p:nvSpPr>
          <p:cNvPr id="78972" name="Text Box 124"/>
          <p:cNvSpPr txBox="1">
            <a:spLocks noChangeArrowheads="1"/>
          </p:cNvSpPr>
          <p:nvPr/>
        </p:nvSpPr>
        <p:spPr bwMode="auto">
          <a:xfrm>
            <a:off x="7391400" y="5943600"/>
            <a:ext cx="53975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20</a:t>
            </a:r>
          </a:p>
        </p:txBody>
      </p:sp>
      <p:grpSp>
        <p:nvGrpSpPr>
          <p:cNvPr id="78973" name="Group 125"/>
          <p:cNvGrpSpPr>
            <a:grpSpLocks/>
          </p:cNvGrpSpPr>
          <p:nvPr/>
        </p:nvGrpSpPr>
        <p:grpSpPr bwMode="auto">
          <a:xfrm>
            <a:off x="1905000" y="2971800"/>
            <a:ext cx="304800" cy="152400"/>
            <a:chOff x="720" y="1632"/>
            <a:chExt cx="192" cy="96"/>
          </a:xfrm>
        </p:grpSpPr>
        <p:grpSp>
          <p:nvGrpSpPr>
            <p:cNvPr id="78974" name="Group 126"/>
            <p:cNvGrpSpPr>
              <a:grpSpLocks/>
            </p:cNvGrpSpPr>
            <p:nvPr/>
          </p:nvGrpSpPr>
          <p:grpSpPr bwMode="auto">
            <a:xfrm>
              <a:off x="720" y="1632"/>
              <a:ext cx="48" cy="96"/>
              <a:chOff x="720" y="1632"/>
              <a:chExt cx="48" cy="96"/>
            </a:xfrm>
          </p:grpSpPr>
          <p:sp>
            <p:nvSpPr>
              <p:cNvPr id="78975" name="Line 12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976" name="Line 128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977" name="Line 129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8978" name="Line 130"/>
            <p:cNvSpPr>
              <a:spLocks noChangeShapeType="1"/>
            </p:cNvSpPr>
            <p:nvPr/>
          </p:nvSpPr>
          <p:spPr bwMode="auto">
            <a:xfrm>
              <a:off x="720" y="1680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8979" name="Group 131"/>
            <p:cNvGrpSpPr>
              <a:grpSpLocks/>
            </p:cNvGrpSpPr>
            <p:nvPr/>
          </p:nvGrpSpPr>
          <p:grpSpPr bwMode="auto">
            <a:xfrm flipH="1">
              <a:off x="864" y="1632"/>
              <a:ext cx="48" cy="96"/>
              <a:chOff x="720" y="1632"/>
              <a:chExt cx="48" cy="96"/>
            </a:xfrm>
          </p:grpSpPr>
          <p:sp>
            <p:nvSpPr>
              <p:cNvPr id="78980" name="Line 13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981" name="Line 13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982" name="Line 134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8983" name="Group 135"/>
          <p:cNvGrpSpPr>
            <a:grpSpLocks/>
          </p:cNvGrpSpPr>
          <p:nvPr/>
        </p:nvGrpSpPr>
        <p:grpSpPr bwMode="auto">
          <a:xfrm>
            <a:off x="1600200" y="2667000"/>
            <a:ext cx="304800" cy="152400"/>
            <a:chOff x="720" y="1632"/>
            <a:chExt cx="192" cy="96"/>
          </a:xfrm>
        </p:grpSpPr>
        <p:grpSp>
          <p:nvGrpSpPr>
            <p:cNvPr id="78984" name="Group 136"/>
            <p:cNvGrpSpPr>
              <a:grpSpLocks/>
            </p:cNvGrpSpPr>
            <p:nvPr/>
          </p:nvGrpSpPr>
          <p:grpSpPr bwMode="auto">
            <a:xfrm>
              <a:off x="720" y="1632"/>
              <a:ext cx="48" cy="96"/>
              <a:chOff x="720" y="1632"/>
              <a:chExt cx="48" cy="96"/>
            </a:xfrm>
          </p:grpSpPr>
          <p:sp>
            <p:nvSpPr>
              <p:cNvPr id="78985" name="Line 13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986" name="Line 138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987" name="Line 139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8988" name="Line 140"/>
            <p:cNvSpPr>
              <a:spLocks noChangeShapeType="1"/>
            </p:cNvSpPr>
            <p:nvPr/>
          </p:nvSpPr>
          <p:spPr bwMode="auto">
            <a:xfrm>
              <a:off x="720" y="1680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8989" name="Group 141"/>
            <p:cNvGrpSpPr>
              <a:grpSpLocks/>
            </p:cNvGrpSpPr>
            <p:nvPr/>
          </p:nvGrpSpPr>
          <p:grpSpPr bwMode="auto">
            <a:xfrm flipH="1">
              <a:off x="864" y="1632"/>
              <a:ext cx="48" cy="96"/>
              <a:chOff x="720" y="1632"/>
              <a:chExt cx="48" cy="96"/>
            </a:xfrm>
          </p:grpSpPr>
          <p:sp>
            <p:nvSpPr>
              <p:cNvPr id="78990" name="Line 14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991" name="Line 14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992" name="Line 144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8993" name="Group 145"/>
          <p:cNvGrpSpPr>
            <a:grpSpLocks/>
          </p:cNvGrpSpPr>
          <p:nvPr/>
        </p:nvGrpSpPr>
        <p:grpSpPr bwMode="auto">
          <a:xfrm>
            <a:off x="2514600" y="3276600"/>
            <a:ext cx="304800" cy="152400"/>
            <a:chOff x="720" y="1632"/>
            <a:chExt cx="192" cy="96"/>
          </a:xfrm>
        </p:grpSpPr>
        <p:grpSp>
          <p:nvGrpSpPr>
            <p:cNvPr id="78994" name="Group 146"/>
            <p:cNvGrpSpPr>
              <a:grpSpLocks/>
            </p:cNvGrpSpPr>
            <p:nvPr/>
          </p:nvGrpSpPr>
          <p:grpSpPr bwMode="auto">
            <a:xfrm>
              <a:off x="720" y="1632"/>
              <a:ext cx="48" cy="96"/>
              <a:chOff x="720" y="1632"/>
              <a:chExt cx="48" cy="96"/>
            </a:xfrm>
          </p:grpSpPr>
          <p:sp>
            <p:nvSpPr>
              <p:cNvPr id="78995" name="Line 14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996" name="Line 148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997" name="Line 149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8998" name="Line 150"/>
            <p:cNvSpPr>
              <a:spLocks noChangeShapeType="1"/>
            </p:cNvSpPr>
            <p:nvPr/>
          </p:nvSpPr>
          <p:spPr bwMode="auto">
            <a:xfrm>
              <a:off x="720" y="1680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8999" name="Group 151"/>
            <p:cNvGrpSpPr>
              <a:grpSpLocks/>
            </p:cNvGrpSpPr>
            <p:nvPr/>
          </p:nvGrpSpPr>
          <p:grpSpPr bwMode="auto">
            <a:xfrm flipH="1">
              <a:off x="864" y="1632"/>
              <a:ext cx="48" cy="96"/>
              <a:chOff x="720" y="1632"/>
              <a:chExt cx="48" cy="96"/>
            </a:xfrm>
          </p:grpSpPr>
          <p:sp>
            <p:nvSpPr>
              <p:cNvPr id="79000" name="Line 15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01" name="Line 15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02" name="Line 154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9003" name="Group 155"/>
          <p:cNvGrpSpPr>
            <a:grpSpLocks/>
          </p:cNvGrpSpPr>
          <p:nvPr/>
        </p:nvGrpSpPr>
        <p:grpSpPr bwMode="auto">
          <a:xfrm>
            <a:off x="3124200" y="3581400"/>
            <a:ext cx="304800" cy="152400"/>
            <a:chOff x="720" y="1632"/>
            <a:chExt cx="192" cy="96"/>
          </a:xfrm>
        </p:grpSpPr>
        <p:grpSp>
          <p:nvGrpSpPr>
            <p:cNvPr id="79004" name="Group 156"/>
            <p:cNvGrpSpPr>
              <a:grpSpLocks/>
            </p:cNvGrpSpPr>
            <p:nvPr/>
          </p:nvGrpSpPr>
          <p:grpSpPr bwMode="auto">
            <a:xfrm>
              <a:off x="720" y="1632"/>
              <a:ext cx="48" cy="96"/>
              <a:chOff x="720" y="1632"/>
              <a:chExt cx="48" cy="96"/>
            </a:xfrm>
          </p:grpSpPr>
          <p:sp>
            <p:nvSpPr>
              <p:cNvPr id="79005" name="Line 15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06" name="Line 158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07" name="Line 159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9008" name="Line 160"/>
            <p:cNvSpPr>
              <a:spLocks noChangeShapeType="1"/>
            </p:cNvSpPr>
            <p:nvPr/>
          </p:nvSpPr>
          <p:spPr bwMode="auto">
            <a:xfrm>
              <a:off x="720" y="1680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9009" name="Group 161"/>
            <p:cNvGrpSpPr>
              <a:grpSpLocks/>
            </p:cNvGrpSpPr>
            <p:nvPr/>
          </p:nvGrpSpPr>
          <p:grpSpPr bwMode="auto">
            <a:xfrm flipH="1">
              <a:off x="864" y="1632"/>
              <a:ext cx="48" cy="96"/>
              <a:chOff x="720" y="1632"/>
              <a:chExt cx="48" cy="96"/>
            </a:xfrm>
          </p:grpSpPr>
          <p:sp>
            <p:nvSpPr>
              <p:cNvPr id="79010" name="Line 16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11" name="Line 16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12" name="Line 164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9013" name="Group 165"/>
          <p:cNvGrpSpPr>
            <a:grpSpLocks/>
          </p:cNvGrpSpPr>
          <p:nvPr/>
        </p:nvGrpSpPr>
        <p:grpSpPr bwMode="auto">
          <a:xfrm>
            <a:off x="3733800" y="3886200"/>
            <a:ext cx="304800" cy="152400"/>
            <a:chOff x="720" y="1632"/>
            <a:chExt cx="192" cy="96"/>
          </a:xfrm>
        </p:grpSpPr>
        <p:grpSp>
          <p:nvGrpSpPr>
            <p:cNvPr id="79014" name="Group 166"/>
            <p:cNvGrpSpPr>
              <a:grpSpLocks/>
            </p:cNvGrpSpPr>
            <p:nvPr/>
          </p:nvGrpSpPr>
          <p:grpSpPr bwMode="auto">
            <a:xfrm>
              <a:off x="720" y="1632"/>
              <a:ext cx="48" cy="96"/>
              <a:chOff x="720" y="1632"/>
              <a:chExt cx="48" cy="96"/>
            </a:xfrm>
          </p:grpSpPr>
          <p:sp>
            <p:nvSpPr>
              <p:cNvPr id="79015" name="Line 16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16" name="Line 168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17" name="Line 169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9018" name="Line 170"/>
            <p:cNvSpPr>
              <a:spLocks noChangeShapeType="1"/>
            </p:cNvSpPr>
            <p:nvPr/>
          </p:nvSpPr>
          <p:spPr bwMode="auto">
            <a:xfrm>
              <a:off x="720" y="1680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9019" name="Group 171"/>
            <p:cNvGrpSpPr>
              <a:grpSpLocks/>
            </p:cNvGrpSpPr>
            <p:nvPr/>
          </p:nvGrpSpPr>
          <p:grpSpPr bwMode="auto">
            <a:xfrm flipH="1">
              <a:off x="864" y="1632"/>
              <a:ext cx="48" cy="96"/>
              <a:chOff x="720" y="1632"/>
              <a:chExt cx="48" cy="96"/>
            </a:xfrm>
          </p:grpSpPr>
          <p:sp>
            <p:nvSpPr>
              <p:cNvPr id="79020" name="Line 17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21" name="Line 17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22" name="Line 174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9023" name="Group 175"/>
          <p:cNvGrpSpPr>
            <a:grpSpLocks/>
          </p:cNvGrpSpPr>
          <p:nvPr/>
        </p:nvGrpSpPr>
        <p:grpSpPr bwMode="auto">
          <a:xfrm>
            <a:off x="4343400" y="4191000"/>
            <a:ext cx="304800" cy="152400"/>
            <a:chOff x="720" y="1632"/>
            <a:chExt cx="192" cy="96"/>
          </a:xfrm>
        </p:grpSpPr>
        <p:grpSp>
          <p:nvGrpSpPr>
            <p:cNvPr id="79024" name="Group 176"/>
            <p:cNvGrpSpPr>
              <a:grpSpLocks/>
            </p:cNvGrpSpPr>
            <p:nvPr/>
          </p:nvGrpSpPr>
          <p:grpSpPr bwMode="auto">
            <a:xfrm>
              <a:off x="720" y="1632"/>
              <a:ext cx="48" cy="96"/>
              <a:chOff x="720" y="1632"/>
              <a:chExt cx="48" cy="96"/>
            </a:xfrm>
          </p:grpSpPr>
          <p:sp>
            <p:nvSpPr>
              <p:cNvPr id="79025" name="Line 17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26" name="Line 178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27" name="Line 179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9028" name="Line 180"/>
            <p:cNvSpPr>
              <a:spLocks noChangeShapeType="1"/>
            </p:cNvSpPr>
            <p:nvPr/>
          </p:nvSpPr>
          <p:spPr bwMode="auto">
            <a:xfrm>
              <a:off x="720" y="1680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9029" name="Group 181"/>
            <p:cNvGrpSpPr>
              <a:grpSpLocks/>
            </p:cNvGrpSpPr>
            <p:nvPr/>
          </p:nvGrpSpPr>
          <p:grpSpPr bwMode="auto">
            <a:xfrm flipH="1">
              <a:off x="864" y="1632"/>
              <a:ext cx="48" cy="96"/>
              <a:chOff x="720" y="1632"/>
              <a:chExt cx="48" cy="96"/>
            </a:xfrm>
          </p:grpSpPr>
          <p:sp>
            <p:nvSpPr>
              <p:cNvPr id="79030" name="Line 18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31" name="Line 18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32" name="Line 184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9033" name="Group 185"/>
          <p:cNvGrpSpPr>
            <a:grpSpLocks/>
          </p:cNvGrpSpPr>
          <p:nvPr/>
        </p:nvGrpSpPr>
        <p:grpSpPr bwMode="auto">
          <a:xfrm>
            <a:off x="4876800" y="4495800"/>
            <a:ext cx="304800" cy="152400"/>
            <a:chOff x="720" y="1632"/>
            <a:chExt cx="192" cy="96"/>
          </a:xfrm>
        </p:grpSpPr>
        <p:grpSp>
          <p:nvGrpSpPr>
            <p:cNvPr id="79034" name="Group 186"/>
            <p:cNvGrpSpPr>
              <a:grpSpLocks/>
            </p:cNvGrpSpPr>
            <p:nvPr/>
          </p:nvGrpSpPr>
          <p:grpSpPr bwMode="auto">
            <a:xfrm>
              <a:off x="720" y="1632"/>
              <a:ext cx="48" cy="96"/>
              <a:chOff x="720" y="1632"/>
              <a:chExt cx="48" cy="96"/>
            </a:xfrm>
          </p:grpSpPr>
          <p:sp>
            <p:nvSpPr>
              <p:cNvPr id="79035" name="Line 18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36" name="Line 188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37" name="Line 189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9038" name="Line 190"/>
            <p:cNvSpPr>
              <a:spLocks noChangeShapeType="1"/>
            </p:cNvSpPr>
            <p:nvPr/>
          </p:nvSpPr>
          <p:spPr bwMode="auto">
            <a:xfrm>
              <a:off x="720" y="1680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9039" name="Group 191"/>
            <p:cNvGrpSpPr>
              <a:grpSpLocks/>
            </p:cNvGrpSpPr>
            <p:nvPr/>
          </p:nvGrpSpPr>
          <p:grpSpPr bwMode="auto">
            <a:xfrm flipH="1">
              <a:off x="864" y="1632"/>
              <a:ext cx="48" cy="96"/>
              <a:chOff x="720" y="1632"/>
              <a:chExt cx="48" cy="96"/>
            </a:xfrm>
          </p:grpSpPr>
          <p:sp>
            <p:nvSpPr>
              <p:cNvPr id="79040" name="Line 19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41" name="Line 19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42" name="Line 194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9043" name="Group 195"/>
          <p:cNvGrpSpPr>
            <a:grpSpLocks/>
          </p:cNvGrpSpPr>
          <p:nvPr/>
        </p:nvGrpSpPr>
        <p:grpSpPr bwMode="auto">
          <a:xfrm>
            <a:off x="6172200" y="5105400"/>
            <a:ext cx="304800" cy="152400"/>
            <a:chOff x="720" y="1632"/>
            <a:chExt cx="192" cy="96"/>
          </a:xfrm>
        </p:grpSpPr>
        <p:grpSp>
          <p:nvGrpSpPr>
            <p:cNvPr id="79044" name="Group 196"/>
            <p:cNvGrpSpPr>
              <a:grpSpLocks/>
            </p:cNvGrpSpPr>
            <p:nvPr/>
          </p:nvGrpSpPr>
          <p:grpSpPr bwMode="auto">
            <a:xfrm>
              <a:off x="720" y="1632"/>
              <a:ext cx="48" cy="96"/>
              <a:chOff x="720" y="1632"/>
              <a:chExt cx="48" cy="96"/>
            </a:xfrm>
          </p:grpSpPr>
          <p:sp>
            <p:nvSpPr>
              <p:cNvPr id="79045" name="Line 19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46" name="Line 198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47" name="Line 199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9048" name="Line 200"/>
            <p:cNvSpPr>
              <a:spLocks noChangeShapeType="1"/>
            </p:cNvSpPr>
            <p:nvPr/>
          </p:nvSpPr>
          <p:spPr bwMode="auto">
            <a:xfrm>
              <a:off x="720" y="1680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9049" name="Group 201"/>
            <p:cNvGrpSpPr>
              <a:grpSpLocks/>
            </p:cNvGrpSpPr>
            <p:nvPr/>
          </p:nvGrpSpPr>
          <p:grpSpPr bwMode="auto">
            <a:xfrm flipH="1">
              <a:off x="864" y="1632"/>
              <a:ext cx="48" cy="96"/>
              <a:chOff x="720" y="1632"/>
              <a:chExt cx="48" cy="96"/>
            </a:xfrm>
          </p:grpSpPr>
          <p:sp>
            <p:nvSpPr>
              <p:cNvPr id="79050" name="Line 20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51" name="Line 20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52" name="Line 204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9053" name="Group 205"/>
          <p:cNvGrpSpPr>
            <a:grpSpLocks/>
          </p:cNvGrpSpPr>
          <p:nvPr/>
        </p:nvGrpSpPr>
        <p:grpSpPr bwMode="auto">
          <a:xfrm>
            <a:off x="6781800" y="5410200"/>
            <a:ext cx="304800" cy="152400"/>
            <a:chOff x="720" y="1632"/>
            <a:chExt cx="192" cy="96"/>
          </a:xfrm>
        </p:grpSpPr>
        <p:grpSp>
          <p:nvGrpSpPr>
            <p:cNvPr id="79054" name="Group 206"/>
            <p:cNvGrpSpPr>
              <a:grpSpLocks/>
            </p:cNvGrpSpPr>
            <p:nvPr/>
          </p:nvGrpSpPr>
          <p:grpSpPr bwMode="auto">
            <a:xfrm>
              <a:off x="720" y="1632"/>
              <a:ext cx="48" cy="96"/>
              <a:chOff x="720" y="1632"/>
              <a:chExt cx="48" cy="96"/>
            </a:xfrm>
          </p:grpSpPr>
          <p:sp>
            <p:nvSpPr>
              <p:cNvPr id="79055" name="Line 20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56" name="Line 208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57" name="Line 209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9058" name="Line 210"/>
            <p:cNvSpPr>
              <a:spLocks noChangeShapeType="1"/>
            </p:cNvSpPr>
            <p:nvPr/>
          </p:nvSpPr>
          <p:spPr bwMode="auto">
            <a:xfrm>
              <a:off x="720" y="1680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9059" name="Group 211"/>
            <p:cNvGrpSpPr>
              <a:grpSpLocks/>
            </p:cNvGrpSpPr>
            <p:nvPr/>
          </p:nvGrpSpPr>
          <p:grpSpPr bwMode="auto">
            <a:xfrm flipH="1">
              <a:off x="864" y="1632"/>
              <a:ext cx="48" cy="96"/>
              <a:chOff x="720" y="1632"/>
              <a:chExt cx="48" cy="96"/>
            </a:xfrm>
          </p:grpSpPr>
          <p:sp>
            <p:nvSpPr>
              <p:cNvPr id="79060" name="Line 21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61" name="Line 21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62" name="Line 214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9063" name="Group 215"/>
          <p:cNvGrpSpPr>
            <a:grpSpLocks/>
          </p:cNvGrpSpPr>
          <p:nvPr/>
        </p:nvGrpSpPr>
        <p:grpSpPr bwMode="auto">
          <a:xfrm>
            <a:off x="7391400" y="5715000"/>
            <a:ext cx="304800" cy="152400"/>
            <a:chOff x="720" y="1632"/>
            <a:chExt cx="192" cy="96"/>
          </a:xfrm>
        </p:grpSpPr>
        <p:grpSp>
          <p:nvGrpSpPr>
            <p:cNvPr id="79064" name="Group 216"/>
            <p:cNvGrpSpPr>
              <a:grpSpLocks/>
            </p:cNvGrpSpPr>
            <p:nvPr/>
          </p:nvGrpSpPr>
          <p:grpSpPr bwMode="auto">
            <a:xfrm>
              <a:off x="720" y="1632"/>
              <a:ext cx="48" cy="96"/>
              <a:chOff x="720" y="1632"/>
              <a:chExt cx="48" cy="96"/>
            </a:xfrm>
          </p:grpSpPr>
          <p:sp>
            <p:nvSpPr>
              <p:cNvPr id="79065" name="Line 21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66" name="Line 218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67" name="Line 219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9068" name="Line 220"/>
            <p:cNvSpPr>
              <a:spLocks noChangeShapeType="1"/>
            </p:cNvSpPr>
            <p:nvPr/>
          </p:nvSpPr>
          <p:spPr bwMode="auto">
            <a:xfrm>
              <a:off x="720" y="1680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9069" name="Group 221"/>
            <p:cNvGrpSpPr>
              <a:grpSpLocks/>
            </p:cNvGrpSpPr>
            <p:nvPr/>
          </p:nvGrpSpPr>
          <p:grpSpPr bwMode="auto">
            <a:xfrm flipH="1">
              <a:off x="864" y="1632"/>
              <a:ext cx="48" cy="96"/>
              <a:chOff x="720" y="1632"/>
              <a:chExt cx="48" cy="96"/>
            </a:xfrm>
          </p:grpSpPr>
          <p:sp>
            <p:nvSpPr>
              <p:cNvPr id="79070" name="Line 22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71" name="Line 22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72" name="Line 224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9073" name="Group 225"/>
          <p:cNvGrpSpPr>
            <a:grpSpLocks/>
          </p:cNvGrpSpPr>
          <p:nvPr/>
        </p:nvGrpSpPr>
        <p:grpSpPr bwMode="auto">
          <a:xfrm>
            <a:off x="5562600" y="4800600"/>
            <a:ext cx="304800" cy="152400"/>
            <a:chOff x="720" y="1632"/>
            <a:chExt cx="192" cy="96"/>
          </a:xfrm>
        </p:grpSpPr>
        <p:grpSp>
          <p:nvGrpSpPr>
            <p:cNvPr id="79074" name="Group 226"/>
            <p:cNvGrpSpPr>
              <a:grpSpLocks/>
            </p:cNvGrpSpPr>
            <p:nvPr/>
          </p:nvGrpSpPr>
          <p:grpSpPr bwMode="auto">
            <a:xfrm>
              <a:off x="720" y="1632"/>
              <a:ext cx="48" cy="96"/>
              <a:chOff x="720" y="1632"/>
              <a:chExt cx="48" cy="96"/>
            </a:xfrm>
          </p:grpSpPr>
          <p:sp>
            <p:nvSpPr>
              <p:cNvPr id="79075" name="Line 22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76" name="Line 228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77" name="Line 229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9078" name="Line 230"/>
            <p:cNvSpPr>
              <a:spLocks noChangeShapeType="1"/>
            </p:cNvSpPr>
            <p:nvPr/>
          </p:nvSpPr>
          <p:spPr bwMode="auto">
            <a:xfrm>
              <a:off x="720" y="1680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9079" name="Group 231"/>
            <p:cNvGrpSpPr>
              <a:grpSpLocks/>
            </p:cNvGrpSpPr>
            <p:nvPr/>
          </p:nvGrpSpPr>
          <p:grpSpPr bwMode="auto">
            <a:xfrm flipH="1">
              <a:off x="864" y="1632"/>
              <a:ext cx="48" cy="96"/>
              <a:chOff x="720" y="1632"/>
              <a:chExt cx="48" cy="96"/>
            </a:xfrm>
          </p:grpSpPr>
          <p:sp>
            <p:nvSpPr>
              <p:cNvPr id="79080" name="Line 23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81" name="Line 23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82" name="Line 234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9083" name="Group 235"/>
          <p:cNvGrpSpPr>
            <a:grpSpLocks/>
          </p:cNvGrpSpPr>
          <p:nvPr/>
        </p:nvGrpSpPr>
        <p:grpSpPr bwMode="auto">
          <a:xfrm>
            <a:off x="7086600" y="2667000"/>
            <a:ext cx="304800" cy="152400"/>
            <a:chOff x="720" y="1632"/>
            <a:chExt cx="192" cy="96"/>
          </a:xfrm>
        </p:grpSpPr>
        <p:grpSp>
          <p:nvGrpSpPr>
            <p:cNvPr id="79084" name="Group 236"/>
            <p:cNvGrpSpPr>
              <a:grpSpLocks/>
            </p:cNvGrpSpPr>
            <p:nvPr/>
          </p:nvGrpSpPr>
          <p:grpSpPr bwMode="auto">
            <a:xfrm>
              <a:off x="720" y="1632"/>
              <a:ext cx="48" cy="96"/>
              <a:chOff x="720" y="1632"/>
              <a:chExt cx="48" cy="96"/>
            </a:xfrm>
          </p:grpSpPr>
          <p:sp>
            <p:nvSpPr>
              <p:cNvPr id="79085" name="Line 23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86" name="Line 238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87" name="Line 239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9088" name="Line 240"/>
            <p:cNvSpPr>
              <a:spLocks noChangeShapeType="1"/>
            </p:cNvSpPr>
            <p:nvPr/>
          </p:nvSpPr>
          <p:spPr bwMode="auto">
            <a:xfrm>
              <a:off x="720" y="1680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9089" name="Group 241"/>
            <p:cNvGrpSpPr>
              <a:grpSpLocks/>
            </p:cNvGrpSpPr>
            <p:nvPr/>
          </p:nvGrpSpPr>
          <p:grpSpPr bwMode="auto">
            <a:xfrm flipH="1">
              <a:off x="864" y="1632"/>
              <a:ext cx="48" cy="96"/>
              <a:chOff x="720" y="1632"/>
              <a:chExt cx="48" cy="96"/>
            </a:xfrm>
          </p:grpSpPr>
          <p:sp>
            <p:nvSpPr>
              <p:cNvPr id="79090" name="Line 24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91" name="Line 24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92" name="Line 244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9093" name="Group 245"/>
          <p:cNvGrpSpPr>
            <a:grpSpLocks/>
          </p:cNvGrpSpPr>
          <p:nvPr/>
        </p:nvGrpSpPr>
        <p:grpSpPr bwMode="auto">
          <a:xfrm>
            <a:off x="7696200" y="2667000"/>
            <a:ext cx="304800" cy="152400"/>
            <a:chOff x="720" y="1632"/>
            <a:chExt cx="192" cy="96"/>
          </a:xfrm>
        </p:grpSpPr>
        <p:grpSp>
          <p:nvGrpSpPr>
            <p:cNvPr id="79094" name="Group 246"/>
            <p:cNvGrpSpPr>
              <a:grpSpLocks/>
            </p:cNvGrpSpPr>
            <p:nvPr/>
          </p:nvGrpSpPr>
          <p:grpSpPr bwMode="auto">
            <a:xfrm>
              <a:off x="720" y="1632"/>
              <a:ext cx="48" cy="96"/>
              <a:chOff x="720" y="1632"/>
              <a:chExt cx="48" cy="96"/>
            </a:xfrm>
          </p:grpSpPr>
          <p:sp>
            <p:nvSpPr>
              <p:cNvPr id="79095" name="Line 247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96" name="Line 248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097" name="Line 249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9098" name="Line 250"/>
            <p:cNvSpPr>
              <a:spLocks noChangeShapeType="1"/>
            </p:cNvSpPr>
            <p:nvPr/>
          </p:nvSpPr>
          <p:spPr bwMode="auto">
            <a:xfrm>
              <a:off x="720" y="1680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9099" name="Group 251"/>
            <p:cNvGrpSpPr>
              <a:grpSpLocks/>
            </p:cNvGrpSpPr>
            <p:nvPr/>
          </p:nvGrpSpPr>
          <p:grpSpPr bwMode="auto">
            <a:xfrm flipH="1">
              <a:off x="864" y="1632"/>
              <a:ext cx="48" cy="96"/>
              <a:chOff x="720" y="1632"/>
              <a:chExt cx="48" cy="96"/>
            </a:xfrm>
          </p:grpSpPr>
          <p:sp>
            <p:nvSpPr>
              <p:cNvPr id="79100" name="Line 252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101" name="Line 253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102" name="Line 254"/>
              <p:cNvSpPr>
                <a:spLocks noChangeShapeType="1"/>
              </p:cNvSpPr>
              <p:nvPr/>
            </p:nvSpPr>
            <p:spPr bwMode="auto">
              <a:xfrm>
                <a:off x="720" y="1728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79104" name="Text Box 256"/>
          <p:cNvSpPr txBox="1">
            <a:spLocks noChangeArrowheads="1"/>
          </p:cNvSpPr>
          <p:nvPr/>
        </p:nvSpPr>
        <p:spPr bwMode="auto">
          <a:xfrm>
            <a:off x="7832725" y="2733675"/>
            <a:ext cx="72390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p</a:t>
            </a:r>
            <a:r>
              <a:rPr lang="en-US" baseline="30000"/>
              <a:t>11</a:t>
            </a:r>
            <a:r>
              <a:rPr lang="en-US" baseline="-25000"/>
              <a:t>1</a:t>
            </a:r>
            <a:endParaRPr lang="en-US"/>
          </a:p>
        </p:txBody>
      </p:sp>
    </p:spTree>
  </p:cSld>
  <p:clrMapOvr>
    <a:masterClrMapping/>
  </p:clrMapOvr>
  <p:transition advTm="11744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6553200" cy="1143000"/>
          </a:xfrm>
          <a:noFill/>
          <a:ln/>
        </p:spPr>
        <p:txBody>
          <a:bodyPr/>
          <a:lstStyle/>
          <a:p>
            <a:r>
              <a:rPr lang="en-US"/>
              <a:t>Stochastic Fair Queueing (SFQ)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3213" y="1295400"/>
            <a:ext cx="8459787" cy="4962525"/>
          </a:xfrm>
          <a:noFill/>
          <a:ln/>
        </p:spPr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en-US" dirty="0"/>
              <a:t>Allows # of queues less than the number of flows</a:t>
            </a:r>
          </a:p>
          <a:p>
            <a:pPr>
              <a:buFont typeface="Courier New" pitchFamily="49" charset="0"/>
              <a:buChar char="o"/>
            </a:pPr>
            <a:r>
              <a:rPr lang="en-US" dirty="0"/>
              <a:t>Hash to queues </a:t>
            </a:r>
            <a:r>
              <a:rPr lang="en-US" dirty="0">
                <a:latin typeface="Symbol" pitchFamily="18" charset="2"/>
              </a:rPr>
              <a:t></a:t>
            </a:r>
            <a:r>
              <a:rPr lang="en-US" dirty="0"/>
              <a:t> O(1) time for </a:t>
            </a:r>
            <a:r>
              <a:rPr lang="en-US" dirty="0" err="1"/>
              <a:t>enqueuing</a:t>
            </a:r>
            <a:endParaRPr lang="en-US" dirty="0"/>
          </a:p>
          <a:p>
            <a:pPr>
              <a:buFont typeface="Courier New" pitchFamily="49" charset="0"/>
              <a:buChar char="o"/>
            </a:pPr>
            <a:r>
              <a:rPr lang="en-US" dirty="0"/>
              <a:t>Packets are serviced in round-robin</a:t>
            </a:r>
          </a:p>
          <a:p>
            <a:pPr>
              <a:buFont typeface="Courier New" pitchFamily="49" charset="0"/>
              <a:buChar char="o"/>
            </a:pPr>
            <a:r>
              <a:rPr lang="en-US" dirty="0"/>
              <a:t>If buffers full, packet in the longest queue is pushed out</a:t>
            </a:r>
          </a:p>
          <a:p>
            <a:pPr>
              <a:buFont typeface="Courier New" pitchFamily="49" charset="0"/>
              <a:buChar char="o"/>
            </a:pPr>
            <a:r>
              <a:rPr lang="en-US" dirty="0"/>
              <a:t>Known Results: O(1) operation.</a:t>
            </a:r>
          </a:p>
          <a:p>
            <a:pPr>
              <a:buFont typeface="Courier New" pitchFamily="49" charset="0"/>
              <a:buChar char="o"/>
            </a:pPr>
            <a:r>
              <a:rPr lang="en-US" dirty="0"/>
              <a:t># of queues needs to be a small multiple of # of ACTIVE flows rather than total number of flows</a:t>
            </a:r>
          </a:p>
          <a:p>
            <a:pPr>
              <a:buFont typeface="Courier New" pitchFamily="49" charset="0"/>
              <a:buChar char="o"/>
            </a:pPr>
            <a:r>
              <a:rPr lang="en-US" dirty="0"/>
              <a:t>Known Problems: Flows hashing to the same queue not isolated</a:t>
            </a:r>
          </a:p>
          <a:p>
            <a:pPr>
              <a:buFont typeface="Courier New" pitchFamily="49" charset="0"/>
              <a:buChar char="o"/>
            </a:pPr>
            <a:r>
              <a:rPr lang="en-US" dirty="0"/>
              <a:t>Refs: </a:t>
            </a:r>
            <a:r>
              <a:rPr lang="en-US" dirty="0" err="1"/>
              <a:t>McKenney</a:t>
            </a:r>
            <a:r>
              <a:rPr lang="en-US" dirty="0"/>
              <a:t>, </a:t>
            </a:r>
            <a:r>
              <a:rPr lang="en-US" dirty="0" err="1"/>
              <a:t>Shreedhar</a:t>
            </a:r>
            <a:r>
              <a:rPr lang="en-US" dirty="0"/>
              <a:t> and Varghese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6553200" cy="1219200"/>
          </a:xfrm>
          <a:noFill/>
          <a:ln/>
        </p:spPr>
        <p:txBody>
          <a:bodyPr/>
          <a:lstStyle/>
          <a:p>
            <a:r>
              <a:rPr lang="en-US"/>
              <a:t>Deficit Round Robin (DRR)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en-US" dirty="0"/>
              <a:t>Use hashing to assign flows to queues</a:t>
            </a:r>
          </a:p>
          <a:p>
            <a:pPr>
              <a:buFont typeface="Courier New" pitchFamily="49" charset="0"/>
              <a:buChar char="o"/>
            </a:pPr>
            <a:r>
              <a:rPr lang="en-US" dirty="0"/>
              <a:t>Per-Queue Quota, Per-Queue Credit (called deficit)</a:t>
            </a:r>
          </a:p>
          <a:p>
            <a:pPr>
              <a:buFont typeface="Courier New" pitchFamily="49" charset="0"/>
              <a:buChar char="o"/>
            </a:pPr>
            <a:r>
              <a:rPr lang="en-US" dirty="0"/>
              <a:t>Send packet if Credit </a:t>
            </a:r>
            <a:r>
              <a:rPr lang="en-US" dirty="0">
                <a:latin typeface="Symbol" pitchFamily="18" charset="2"/>
              </a:rPr>
              <a:t></a:t>
            </a:r>
            <a:r>
              <a:rPr lang="en-US" dirty="0"/>
              <a:t> packet size</a:t>
            </a:r>
          </a:p>
          <a:p>
            <a:pPr>
              <a:buFont typeface="Courier New" pitchFamily="49" charset="0"/>
              <a:buChar char="o"/>
            </a:pPr>
            <a:r>
              <a:rPr lang="en-US" dirty="0"/>
              <a:t>After service: Credit = Credit-packet size</a:t>
            </a:r>
          </a:p>
          <a:p>
            <a:pPr>
              <a:buFont typeface="Courier New" pitchFamily="49" charset="0"/>
              <a:buChar char="o"/>
            </a:pPr>
            <a:r>
              <a:rPr lang="en-US" dirty="0"/>
              <a:t>Known Results: Fair. O(1). </a:t>
            </a:r>
          </a:p>
          <a:p>
            <a:pPr>
              <a:buFont typeface="Courier New" pitchFamily="49" charset="0"/>
              <a:buChar char="o"/>
            </a:pPr>
            <a:r>
              <a:rPr lang="en-US" dirty="0"/>
              <a:t>Latency depends upon frame size = sum of max packet sizes = fn of # of flows </a:t>
            </a:r>
          </a:p>
          <a:p>
            <a:pPr>
              <a:buFont typeface="Courier New" pitchFamily="49" charset="0"/>
              <a:buChar char="o"/>
            </a:pPr>
            <a:r>
              <a:rPr lang="en-US" dirty="0"/>
              <a:t>Ref: </a:t>
            </a:r>
            <a:r>
              <a:rPr lang="en-US" dirty="0" err="1"/>
              <a:t>Shreedhar</a:t>
            </a:r>
            <a:r>
              <a:rPr lang="en-US" dirty="0"/>
              <a:t> and Varghese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6553200" cy="838200"/>
          </a:xfrm>
          <a:noFill/>
          <a:ln/>
        </p:spPr>
        <p:txBody>
          <a:bodyPr/>
          <a:lstStyle/>
          <a:p>
            <a:r>
              <a:rPr lang="en-US"/>
              <a:t>DRR+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Allows mixing delay critical shaped traffic with best effort</a:t>
            </a:r>
          </a:p>
          <a:p>
            <a:r>
              <a:rPr lang="en-US"/>
              <a:t>When a delay critical packet arrives at an empty queue, the queue is placed at the head of the round-robin list</a:t>
            </a:r>
          </a:p>
          <a:p>
            <a:r>
              <a:rPr lang="en-US"/>
              <a:t>Ref: Shreedhar and Varghese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6553200" cy="1219200"/>
          </a:xfrm>
          <a:noFill/>
          <a:ln/>
        </p:spPr>
        <p:txBody>
          <a:bodyPr/>
          <a:lstStyle/>
          <a:p>
            <a:r>
              <a:rPr lang="en-US"/>
              <a:t>Surplus Round Robin (SRR)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905000"/>
            <a:ext cx="7926387" cy="4352925"/>
          </a:xfrm>
          <a:noFill/>
          <a:ln/>
        </p:spPr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en-US" dirty="0"/>
              <a:t>Similar to DRR</a:t>
            </a:r>
          </a:p>
          <a:p>
            <a:pPr>
              <a:buFont typeface="Courier New" pitchFamily="49" charset="0"/>
              <a:buChar char="o"/>
            </a:pPr>
            <a:r>
              <a:rPr lang="en-US" dirty="0"/>
              <a:t>Deficits (Credits) are allowed to be negative</a:t>
            </a:r>
          </a:p>
          <a:p>
            <a:pPr>
              <a:buFont typeface="Courier New" pitchFamily="49" charset="0"/>
              <a:buChar char="o"/>
            </a:pPr>
            <a:r>
              <a:rPr lang="en-US" dirty="0"/>
              <a:t>Ref: </a:t>
            </a:r>
            <a:r>
              <a:rPr lang="en-US" dirty="0" err="1"/>
              <a:t>Adiseshu</a:t>
            </a:r>
            <a:r>
              <a:rPr lang="en-US" dirty="0"/>
              <a:t> et al, Floyd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lans.ppt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vlans.pp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vlans.pp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ns.pp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ns.pp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ns.pp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ns.pp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ns.pp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ns.pp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c:\powerpnt\vlans.ppt</Template>
  <TotalTime>37</TotalTime>
  <Pages>48</Pages>
  <Words>415</Words>
  <Application>Microsoft Office PowerPoint</Application>
  <PresentationFormat>On-screen Show (4:3)</PresentationFormat>
  <Paragraphs>104</Paragraphs>
  <Slides>9</Slides>
  <Notes>0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vlans.ppt</vt:lpstr>
      <vt:lpstr>GPS Example 2: Arrivals</vt:lpstr>
      <vt:lpstr>GPS Example 2: Service</vt:lpstr>
      <vt:lpstr>WFQ: Service</vt:lpstr>
      <vt:lpstr>Worst Case Fair Weighted  Fair Queuing (WF2Q )</vt:lpstr>
      <vt:lpstr>WF2Q: Service</vt:lpstr>
      <vt:lpstr>Stochastic Fair Queueing (SFQ)</vt:lpstr>
      <vt:lpstr>Deficit Round Robin (DRR)</vt:lpstr>
      <vt:lpstr>DRR+</vt:lpstr>
      <vt:lpstr>Surplus Round Robin (SRR)</vt:lpstr>
    </vt:vector>
  </TitlesOfParts>
  <Company>The Ohio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Survey of Scheduling Methods</dc:title>
  <dc:creator>Raj Jain</dc:creator>
  <cp:lastModifiedBy>yuval</cp:lastModifiedBy>
  <cp:revision>5</cp:revision>
  <cp:lastPrinted>1997-09-17T05:17:44Z</cp:lastPrinted>
  <dcterms:created xsi:type="dcterms:W3CDTF">1997-09-20T23:33:00Z</dcterms:created>
  <dcterms:modified xsi:type="dcterms:W3CDTF">2011-12-29T13:45:39Z</dcterms:modified>
</cp:coreProperties>
</file>